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ink/ink1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69" r:id="rId4"/>
    <p:sldId id="259" r:id="rId5"/>
    <p:sldId id="274" r:id="rId6"/>
    <p:sldId id="258" r:id="rId7"/>
    <p:sldId id="260" r:id="rId8"/>
    <p:sldId id="277" r:id="rId9"/>
    <p:sldId id="278" r:id="rId10"/>
    <p:sldId id="261" r:id="rId11"/>
    <p:sldId id="272" r:id="rId12"/>
    <p:sldId id="262" r:id="rId13"/>
    <p:sldId id="263" r:id="rId14"/>
    <p:sldId id="276" r:id="rId15"/>
    <p:sldId id="264" r:id="rId16"/>
    <p:sldId id="265" r:id="rId17"/>
    <p:sldId id="270" r:id="rId18"/>
    <p:sldId id="273" r:id="rId19"/>
    <p:sldId id="266" r:id="rId20"/>
    <p:sldId id="267" r:id="rId21"/>
    <p:sldId id="275" r:id="rId22"/>
    <p:sldId id="268"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A3121-0E95-0FD6-9E4E-8A5C7CF0FAB7}" v="283" dt="2024-01-11T23:30:38.247"/>
    <p1510:client id="{0D0943AB-2F4D-4A2C-AEA8-204780B14BE9}" v="10" dt="2024-01-12T15:55:28.385"/>
    <p1510:client id="{3BE663D9-0AE2-49F2-A524-B5513A977AFB}" v="10" dt="2024-01-12T14:46:35.529"/>
    <p1510:client id="{7CEA8030-450B-4CB4-8D75-973E06802F0D}" v="1105" dt="2024-01-12T02:11:40.304"/>
    <p1510:client id="{8822B530-F203-487E-B17F-EF4B92F8329E}" v="1152" dt="2024-01-12T15:04:26.068"/>
    <p1510:client id="{B1631D87-D84E-1441-A99D-617538AB90A8}" v="12" dt="2024-01-12T15:11:56.327"/>
    <p1510:client id="{BCE1D34E-E18A-A257-3470-E8681516C4E8}" v="1191" dt="2024-01-12T12:05:03.006"/>
    <p1510:client id="{C26A07D4-28D9-DF46-8C8F-E86323A5A857}" v="2283" dt="2024-01-12T15:30:22.991"/>
    <p1510:client id="{C6094A88-1B4D-486B-894B-CA5F89B1E57B}" v="2" dt="2024-01-12T14:32:27.012"/>
    <p1510:client id="{CA3B84AB-FD3B-4195-A622-6D7E6060F279}" v="172" dt="2024-01-12T15:32:58.005"/>
    <p1510:client id="{D914672C-7559-3839-02A2-BC20A4B00409}" v="1341" dt="2024-01-11T23:30:06.969"/>
    <p1510:client id="{EF1005C3-B43C-4BBB-BF68-806B84EC1906}" v="11" dt="2024-01-12T15:10:12.164"/>
    <p1510:client id="{F2EE0227-6F19-4FCE-96D3-B3F8675252B3}" v="1733" dt="2024-01-12T15:29:55.398"/>
    <p1510:client id="{F8E48129-2EAE-4900-AA04-B69A9F526DBF}" v="1132" dt="2024-01-12T11:13:09.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 Hanzhen" userId="S::zceehdu@ucl.ac.uk::d6df6a78-f689-4f02-ab51-9716d8ed5561" providerId="AD" clId="Web-{EF1005C3-B43C-4BBB-BF68-806B84EC1906}"/>
    <pc:docChg chg="addSld modSld">
      <pc:chgData name="Du, Hanzhen" userId="S::zceehdu@ucl.ac.uk::d6df6a78-f689-4f02-ab51-9716d8ed5561" providerId="AD" clId="Web-{EF1005C3-B43C-4BBB-BF68-806B84EC1906}" dt="2024-01-12T15:10:12.164" v="10" actId="1076"/>
      <pc:docMkLst>
        <pc:docMk/>
      </pc:docMkLst>
      <pc:sldChg chg="addSp delSp modSp new">
        <pc:chgData name="Du, Hanzhen" userId="S::zceehdu@ucl.ac.uk::d6df6a78-f689-4f02-ab51-9716d8ed5561" providerId="AD" clId="Web-{EF1005C3-B43C-4BBB-BF68-806B84EC1906}" dt="2024-01-12T15:10:12.164" v="10" actId="1076"/>
        <pc:sldMkLst>
          <pc:docMk/>
          <pc:sldMk cId="3266699270" sldId="278"/>
        </pc:sldMkLst>
        <pc:spChg chg="del">
          <ac:chgData name="Du, Hanzhen" userId="S::zceehdu@ucl.ac.uk::d6df6a78-f689-4f02-ab51-9716d8ed5561" providerId="AD" clId="Web-{EF1005C3-B43C-4BBB-BF68-806B84EC1906}" dt="2024-01-12T15:09:39.101" v="1"/>
          <ac:spMkLst>
            <pc:docMk/>
            <pc:sldMk cId="3266699270" sldId="278"/>
            <ac:spMk id="2" creationId="{2DF9F50C-75F9-F19D-5C8B-633450BD43DA}"/>
          </ac:spMkLst>
        </pc:spChg>
        <pc:spChg chg="del">
          <ac:chgData name="Du, Hanzhen" userId="S::zceehdu@ucl.ac.uk::d6df6a78-f689-4f02-ab51-9716d8ed5561" providerId="AD" clId="Web-{EF1005C3-B43C-4BBB-BF68-806B84EC1906}" dt="2024-01-12T15:09:42.132" v="3"/>
          <ac:spMkLst>
            <pc:docMk/>
            <pc:sldMk cId="3266699270" sldId="278"/>
            <ac:spMk id="3" creationId="{9AA2BDA5-D2AC-4DDC-EC0B-EBB93B0D6827}"/>
          </ac:spMkLst>
        </pc:spChg>
        <pc:spChg chg="add mod">
          <ac:chgData name="Du, Hanzhen" userId="S::zceehdu@ucl.ac.uk::d6df6a78-f689-4f02-ab51-9716d8ed5561" providerId="AD" clId="Web-{EF1005C3-B43C-4BBB-BF68-806B84EC1906}" dt="2024-01-12T15:09:39.523" v="2"/>
          <ac:spMkLst>
            <pc:docMk/>
            <pc:sldMk cId="3266699270" sldId="278"/>
            <ac:spMk id="5" creationId="{18DCF7D5-3C0A-2479-82A9-121E7725DA2E}"/>
          </ac:spMkLst>
        </pc:spChg>
        <pc:spChg chg="add del">
          <ac:chgData name="Du, Hanzhen" userId="S::zceehdu@ucl.ac.uk::d6df6a78-f689-4f02-ab51-9716d8ed5561" providerId="AD" clId="Web-{EF1005C3-B43C-4BBB-BF68-806B84EC1906}" dt="2024-01-12T15:09:46.273" v="5"/>
          <ac:spMkLst>
            <pc:docMk/>
            <pc:sldMk cId="3266699270" sldId="278"/>
            <ac:spMk id="7" creationId="{D07BB963-7574-2708-7882-99F996F56AB7}"/>
          </ac:spMkLst>
        </pc:spChg>
        <pc:picChg chg="add mod">
          <ac:chgData name="Du, Hanzhen" userId="S::zceehdu@ucl.ac.uk::d6df6a78-f689-4f02-ab51-9716d8ed5561" providerId="AD" clId="Web-{EF1005C3-B43C-4BBB-BF68-806B84EC1906}" dt="2024-01-12T15:10:12.164" v="10" actId="1076"/>
          <ac:picMkLst>
            <pc:docMk/>
            <pc:sldMk cId="3266699270" sldId="278"/>
            <ac:picMk id="8" creationId="{4B842B49-36AD-8A15-EC55-5D89EE0E0A20}"/>
          </ac:picMkLst>
        </pc:picChg>
      </pc:sldChg>
    </pc:docChg>
  </pc:docChgLst>
  <pc:docChgLst>
    <pc:chgData name="Sun, William" userId="S::zceewsu@ucl.ac.uk::44dd0425-d799-4642-9045-967d0b3a9dae" providerId="AD" clId="Web-{F2EE0227-6F19-4FCE-96D3-B3F8675252B3}"/>
    <pc:docChg chg="addSld delSld modSld sldOrd">
      <pc:chgData name="Sun, William" userId="S::zceewsu@ucl.ac.uk::44dd0425-d799-4642-9045-967d0b3a9dae" providerId="AD" clId="Web-{F2EE0227-6F19-4FCE-96D3-B3F8675252B3}" dt="2024-01-12T15:29:55.398" v="940"/>
      <pc:docMkLst>
        <pc:docMk/>
      </pc:docMkLst>
      <pc:sldChg chg="ord">
        <pc:chgData name="Sun, William" userId="S::zceewsu@ucl.ac.uk::44dd0425-d799-4642-9045-967d0b3a9dae" providerId="AD" clId="Web-{F2EE0227-6F19-4FCE-96D3-B3F8675252B3}" dt="2024-01-12T14:16:26.471" v="0"/>
        <pc:sldMkLst>
          <pc:docMk/>
          <pc:sldMk cId="2113738102" sldId="259"/>
        </pc:sldMkLst>
      </pc:sldChg>
      <pc:sldChg chg="modSp">
        <pc:chgData name="Sun, William" userId="S::zceewsu@ucl.ac.uk::44dd0425-d799-4642-9045-967d0b3a9dae" providerId="AD" clId="Web-{F2EE0227-6F19-4FCE-96D3-B3F8675252B3}" dt="2024-01-12T14:17:56.239" v="3" actId="14100"/>
        <pc:sldMkLst>
          <pc:docMk/>
          <pc:sldMk cId="4188356480" sldId="263"/>
        </pc:sldMkLst>
        <pc:spChg chg="mod">
          <ac:chgData name="Sun, William" userId="S::zceewsu@ucl.ac.uk::44dd0425-d799-4642-9045-967d0b3a9dae" providerId="AD" clId="Web-{F2EE0227-6F19-4FCE-96D3-B3F8675252B3}" dt="2024-01-12T14:17:56.239" v="3" actId="14100"/>
          <ac:spMkLst>
            <pc:docMk/>
            <pc:sldMk cId="4188356480" sldId="263"/>
            <ac:spMk id="4" creationId="{90A2A5BB-2188-43BE-EE18-56218CFD1835}"/>
          </ac:spMkLst>
        </pc:spChg>
      </pc:sldChg>
      <pc:sldChg chg="ord">
        <pc:chgData name="Sun, William" userId="S::zceewsu@ucl.ac.uk::44dd0425-d799-4642-9045-967d0b3a9dae" providerId="AD" clId="Web-{F2EE0227-6F19-4FCE-96D3-B3F8675252B3}" dt="2024-01-12T14:30:39.771" v="228"/>
        <pc:sldMkLst>
          <pc:docMk/>
          <pc:sldMk cId="3105925601" sldId="265"/>
        </pc:sldMkLst>
      </pc:sldChg>
      <pc:sldChg chg="addSp modSp ord">
        <pc:chgData name="Sun, William" userId="S::zceewsu@ucl.ac.uk::44dd0425-d799-4642-9045-967d0b3a9dae" providerId="AD" clId="Web-{F2EE0227-6F19-4FCE-96D3-B3F8675252B3}" dt="2024-01-12T15:07:36.134" v="903"/>
        <pc:sldMkLst>
          <pc:docMk/>
          <pc:sldMk cId="4094221729" sldId="266"/>
        </pc:sldMkLst>
        <pc:spChg chg="add mod">
          <ac:chgData name="Sun, William" userId="S::zceewsu@ucl.ac.uk::44dd0425-d799-4642-9045-967d0b3a9dae" providerId="AD" clId="Web-{F2EE0227-6F19-4FCE-96D3-B3F8675252B3}" dt="2024-01-12T14:46:30.418" v="543" actId="20577"/>
          <ac:spMkLst>
            <pc:docMk/>
            <pc:sldMk cId="4094221729" sldId="266"/>
            <ac:spMk id="3" creationId="{B4C37C75-AA1E-4C53-017D-D8ADA2D26117}"/>
          </ac:spMkLst>
        </pc:spChg>
        <pc:spChg chg="mod">
          <ac:chgData name="Sun, William" userId="S::zceewsu@ucl.ac.uk::44dd0425-d799-4642-9045-967d0b3a9dae" providerId="AD" clId="Web-{F2EE0227-6F19-4FCE-96D3-B3F8675252B3}" dt="2024-01-12T14:36:50.467" v="249" actId="1076"/>
          <ac:spMkLst>
            <pc:docMk/>
            <pc:sldMk cId="4094221729" sldId="266"/>
            <ac:spMk id="10" creationId="{CB98A47C-C8D0-51EF-489A-5424C2A6B21C}"/>
          </ac:spMkLst>
        </pc:spChg>
      </pc:sldChg>
      <pc:sldChg chg="addSp modSp ord">
        <pc:chgData name="Sun, William" userId="S::zceewsu@ucl.ac.uk::44dd0425-d799-4642-9045-967d0b3a9dae" providerId="AD" clId="Web-{F2EE0227-6F19-4FCE-96D3-B3F8675252B3}" dt="2024-01-12T15:29:55.398" v="940"/>
        <pc:sldMkLst>
          <pc:docMk/>
          <pc:sldMk cId="2316682925" sldId="267"/>
        </pc:sldMkLst>
        <pc:spChg chg="add mod">
          <ac:chgData name="Sun, William" userId="S::zceewsu@ucl.ac.uk::44dd0425-d799-4642-9045-967d0b3a9dae" providerId="AD" clId="Web-{F2EE0227-6F19-4FCE-96D3-B3F8675252B3}" dt="2024-01-12T14:46:20.902" v="538" actId="1076"/>
          <ac:spMkLst>
            <pc:docMk/>
            <pc:sldMk cId="2316682925" sldId="267"/>
            <ac:spMk id="5" creationId="{6002BDDA-3882-979B-DD17-D6FBCBDE55A7}"/>
          </ac:spMkLst>
        </pc:spChg>
      </pc:sldChg>
      <pc:sldChg chg="addSp delSp modSp">
        <pc:chgData name="Sun, William" userId="S::zceewsu@ucl.ac.uk::44dd0425-d799-4642-9045-967d0b3a9dae" providerId="AD" clId="Web-{F2EE0227-6F19-4FCE-96D3-B3F8675252B3}" dt="2024-01-12T15:05:57.163" v="901" actId="1076"/>
        <pc:sldMkLst>
          <pc:docMk/>
          <pc:sldMk cId="257865494" sldId="268"/>
        </pc:sldMkLst>
        <pc:spChg chg="add mod">
          <ac:chgData name="Sun, William" userId="S::zceewsu@ucl.ac.uk::44dd0425-d799-4642-9045-967d0b3a9dae" providerId="AD" clId="Web-{F2EE0227-6F19-4FCE-96D3-B3F8675252B3}" dt="2024-01-12T15:03:40.628" v="806" actId="1076"/>
          <ac:spMkLst>
            <pc:docMk/>
            <pc:sldMk cId="257865494" sldId="268"/>
            <ac:spMk id="3" creationId="{EE3AD214-99D9-0187-201C-6671B8A1DD27}"/>
          </ac:spMkLst>
        </pc:spChg>
        <pc:spChg chg="add del">
          <ac:chgData name="Sun, William" userId="S::zceewsu@ucl.ac.uk::44dd0425-d799-4642-9045-967d0b3a9dae" providerId="AD" clId="Web-{F2EE0227-6F19-4FCE-96D3-B3F8675252B3}" dt="2024-01-12T14:54:07.303" v="581"/>
          <ac:spMkLst>
            <pc:docMk/>
            <pc:sldMk cId="257865494" sldId="268"/>
            <ac:spMk id="6" creationId="{9B537073-3DAE-34C4-DCBF-5877156A017B}"/>
          </ac:spMkLst>
        </pc:spChg>
        <pc:spChg chg="mod">
          <ac:chgData name="Sun, William" userId="S::zceewsu@ucl.ac.uk::44dd0425-d799-4642-9045-967d0b3a9dae" providerId="AD" clId="Web-{F2EE0227-6F19-4FCE-96D3-B3F8675252B3}" dt="2024-01-12T15:03:23.659" v="801" actId="20577"/>
          <ac:spMkLst>
            <pc:docMk/>
            <pc:sldMk cId="257865494" sldId="268"/>
            <ac:spMk id="7" creationId="{3C0EB503-07EB-4978-E6F7-1A69AE7143B8}"/>
          </ac:spMkLst>
        </pc:spChg>
        <pc:spChg chg="mod">
          <ac:chgData name="Sun, William" userId="S::zceewsu@ucl.ac.uk::44dd0425-d799-4642-9045-967d0b3a9dae" providerId="AD" clId="Web-{F2EE0227-6F19-4FCE-96D3-B3F8675252B3}" dt="2024-01-12T15:05:51.194" v="899" actId="20577"/>
          <ac:spMkLst>
            <pc:docMk/>
            <pc:sldMk cId="257865494" sldId="268"/>
            <ac:spMk id="8" creationId="{994F55D5-7671-59F2-4AED-F385CF3E5EC0}"/>
          </ac:spMkLst>
        </pc:spChg>
        <pc:spChg chg="add mod">
          <ac:chgData name="Sun, William" userId="S::zceewsu@ucl.ac.uk::44dd0425-d799-4642-9045-967d0b3a9dae" providerId="AD" clId="Web-{F2EE0227-6F19-4FCE-96D3-B3F8675252B3}" dt="2024-01-12T15:05:57.163" v="901" actId="1076"/>
          <ac:spMkLst>
            <pc:docMk/>
            <pc:sldMk cId="257865494" sldId="268"/>
            <ac:spMk id="9" creationId="{092125F1-3483-72E0-1DD4-8126EC91218F}"/>
          </ac:spMkLst>
        </pc:spChg>
        <pc:spChg chg="mod">
          <ac:chgData name="Sun, William" userId="S::zceewsu@ucl.ac.uk::44dd0425-d799-4642-9045-967d0b3a9dae" providerId="AD" clId="Web-{F2EE0227-6F19-4FCE-96D3-B3F8675252B3}" dt="2024-01-12T15:03:36.441" v="804" actId="1076"/>
          <ac:spMkLst>
            <pc:docMk/>
            <pc:sldMk cId="257865494" sldId="268"/>
            <ac:spMk id="11" creationId="{EA39C17E-A916-5748-4D91-08A72A39D515}"/>
          </ac:spMkLst>
        </pc:spChg>
        <pc:spChg chg="mod">
          <ac:chgData name="Sun, William" userId="S::zceewsu@ucl.ac.uk::44dd0425-d799-4642-9045-967d0b3a9dae" providerId="AD" clId="Web-{F2EE0227-6F19-4FCE-96D3-B3F8675252B3}" dt="2024-01-12T15:03:37.878" v="805" actId="1076"/>
          <ac:spMkLst>
            <pc:docMk/>
            <pc:sldMk cId="257865494" sldId="268"/>
            <ac:spMk id="12" creationId="{BBFCD834-F3A9-4AF8-2975-A8401835A5B5}"/>
          </ac:spMkLst>
        </pc:spChg>
        <pc:spChg chg="mod">
          <ac:chgData name="Sun, William" userId="S::zceewsu@ucl.ac.uk::44dd0425-d799-4642-9045-967d0b3a9dae" providerId="AD" clId="Web-{F2EE0227-6F19-4FCE-96D3-B3F8675252B3}" dt="2024-01-12T15:03:44.191" v="807" actId="1076"/>
          <ac:spMkLst>
            <pc:docMk/>
            <pc:sldMk cId="257865494" sldId="268"/>
            <ac:spMk id="13" creationId="{7226B89F-62E3-E3C7-4788-633B37223D39}"/>
          </ac:spMkLst>
        </pc:spChg>
        <pc:spChg chg="mod">
          <ac:chgData name="Sun, William" userId="S::zceewsu@ucl.ac.uk::44dd0425-d799-4642-9045-967d0b3a9dae" providerId="AD" clId="Web-{F2EE0227-6F19-4FCE-96D3-B3F8675252B3}" dt="2024-01-12T15:03:46.675" v="808" actId="1076"/>
          <ac:spMkLst>
            <pc:docMk/>
            <pc:sldMk cId="257865494" sldId="268"/>
            <ac:spMk id="14" creationId="{CB81B25F-2836-F801-355B-F447736B9CC7}"/>
          </ac:spMkLst>
        </pc:spChg>
        <pc:picChg chg="add mod">
          <ac:chgData name="Sun, William" userId="S::zceewsu@ucl.ac.uk::44dd0425-d799-4642-9045-967d0b3a9dae" providerId="AD" clId="Web-{F2EE0227-6F19-4FCE-96D3-B3F8675252B3}" dt="2024-01-12T15:03:33.956" v="803" actId="1076"/>
          <ac:picMkLst>
            <pc:docMk/>
            <pc:sldMk cId="257865494" sldId="268"/>
            <ac:picMk id="5" creationId="{EC639DFD-B440-3551-169B-CDFE6FB1DFE3}"/>
          </ac:picMkLst>
        </pc:picChg>
      </pc:sldChg>
      <pc:sldChg chg="ord">
        <pc:chgData name="Sun, William" userId="S::zceewsu@ucl.ac.uk::44dd0425-d799-4642-9045-967d0b3a9dae" providerId="AD" clId="Web-{F2EE0227-6F19-4FCE-96D3-B3F8675252B3}" dt="2024-01-12T15:23:27.592" v="906"/>
        <pc:sldMkLst>
          <pc:docMk/>
          <pc:sldMk cId="2375336742" sldId="270"/>
        </pc:sldMkLst>
      </pc:sldChg>
      <pc:sldChg chg="modSp">
        <pc:chgData name="Sun, William" userId="S::zceewsu@ucl.ac.uk::44dd0425-d799-4642-9045-967d0b3a9dae" providerId="AD" clId="Web-{F2EE0227-6F19-4FCE-96D3-B3F8675252B3}" dt="2024-01-12T14:50:15.485" v="571" actId="14100"/>
        <pc:sldMkLst>
          <pc:docMk/>
          <pc:sldMk cId="2290862264" sldId="271"/>
        </pc:sldMkLst>
        <pc:spChg chg="mod">
          <ac:chgData name="Sun, William" userId="S::zceewsu@ucl.ac.uk::44dd0425-d799-4642-9045-967d0b3a9dae" providerId="AD" clId="Web-{F2EE0227-6F19-4FCE-96D3-B3F8675252B3}" dt="2024-01-12T14:50:15.485" v="571" actId="14100"/>
          <ac:spMkLst>
            <pc:docMk/>
            <pc:sldMk cId="2290862264" sldId="271"/>
            <ac:spMk id="3" creationId="{F61C1EC8-2CB1-6234-8D15-6CD5F954556A}"/>
          </ac:spMkLst>
        </pc:spChg>
        <pc:picChg chg="mod">
          <ac:chgData name="Sun, William" userId="S::zceewsu@ucl.ac.uk::44dd0425-d799-4642-9045-967d0b3a9dae" providerId="AD" clId="Web-{F2EE0227-6F19-4FCE-96D3-B3F8675252B3}" dt="2024-01-12T14:43:39.961" v="457" actId="1076"/>
          <ac:picMkLst>
            <pc:docMk/>
            <pc:sldMk cId="2290862264" sldId="271"/>
            <ac:picMk id="12" creationId="{67D535DD-D699-1C81-8086-1BA21C965E21}"/>
          </ac:picMkLst>
        </pc:picChg>
      </pc:sldChg>
      <pc:sldChg chg="addSp delSp modSp ord">
        <pc:chgData name="Sun, William" userId="S::zceewsu@ucl.ac.uk::44dd0425-d799-4642-9045-967d0b3a9dae" providerId="AD" clId="Web-{F2EE0227-6F19-4FCE-96D3-B3F8675252B3}" dt="2024-01-12T15:24:25.375" v="939" actId="1076"/>
        <pc:sldMkLst>
          <pc:docMk/>
          <pc:sldMk cId="1779099540" sldId="273"/>
        </pc:sldMkLst>
        <pc:spChg chg="add del mod">
          <ac:chgData name="Sun, William" userId="S::zceewsu@ucl.ac.uk::44dd0425-d799-4642-9045-967d0b3a9dae" providerId="AD" clId="Web-{F2EE0227-6F19-4FCE-96D3-B3F8675252B3}" dt="2024-01-12T14:34:23.183" v="241"/>
          <ac:spMkLst>
            <pc:docMk/>
            <pc:sldMk cId="1779099540" sldId="273"/>
            <ac:spMk id="3" creationId="{CFB76695-A6BB-C4DE-48B3-F6A34E81D103}"/>
          </ac:spMkLst>
        </pc:spChg>
        <pc:spChg chg="mod">
          <ac:chgData name="Sun, William" userId="S::zceewsu@ucl.ac.uk::44dd0425-d799-4642-9045-967d0b3a9dae" providerId="AD" clId="Web-{F2EE0227-6F19-4FCE-96D3-B3F8675252B3}" dt="2024-01-12T15:24:20.765" v="937" actId="1076"/>
          <ac:spMkLst>
            <pc:docMk/>
            <pc:sldMk cId="1779099540" sldId="273"/>
            <ac:spMk id="4" creationId="{C4833569-7D27-08DB-08FC-E7DBA911F938}"/>
          </ac:spMkLst>
        </pc:spChg>
        <pc:spChg chg="mod">
          <ac:chgData name="Sun, William" userId="S::zceewsu@ucl.ac.uk::44dd0425-d799-4642-9045-967d0b3a9dae" providerId="AD" clId="Web-{F2EE0227-6F19-4FCE-96D3-B3F8675252B3}" dt="2024-01-12T15:24:16.578" v="936" actId="1076"/>
          <ac:spMkLst>
            <pc:docMk/>
            <pc:sldMk cId="1779099540" sldId="273"/>
            <ac:spMk id="7" creationId="{C5460C01-3D9C-378A-703A-7E77D2B0C36B}"/>
          </ac:spMkLst>
        </pc:spChg>
        <pc:spChg chg="add mod">
          <ac:chgData name="Sun, William" userId="S::zceewsu@ucl.ac.uk::44dd0425-d799-4642-9045-967d0b3a9dae" providerId="AD" clId="Web-{F2EE0227-6F19-4FCE-96D3-B3F8675252B3}" dt="2024-01-12T15:24:25.375" v="939" actId="1076"/>
          <ac:spMkLst>
            <pc:docMk/>
            <pc:sldMk cId="1779099540" sldId="273"/>
            <ac:spMk id="9" creationId="{5B4D7F52-974B-D6AD-7544-226E2C8D7167}"/>
          </ac:spMkLst>
        </pc:spChg>
        <pc:picChg chg="mod">
          <ac:chgData name="Sun, William" userId="S::zceewsu@ucl.ac.uk::44dd0425-d799-4642-9045-967d0b3a9dae" providerId="AD" clId="Web-{F2EE0227-6F19-4FCE-96D3-B3F8675252B3}" dt="2024-01-12T14:46:39.480" v="547" actId="1076"/>
          <ac:picMkLst>
            <pc:docMk/>
            <pc:sldMk cId="1779099540" sldId="273"/>
            <ac:picMk id="6" creationId="{AA4B9A90-C36B-2403-262E-4CC231924C1C}"/>
          </ac:picMkLst>
        </pc:picChg>
        <pc:picChg chg="mod">
          <ac:chgData name="Sun, William" userId="S::zceewsu@ucl.ac.uk::44dd0425-d799-4642-9045-967d0b3a9dae" providerId="AD" clId="Web-{F2EE0227-6F19-4FCE-96D3-B3F8675252B3}" dt="2024-01-12T14:47:18.513" v="561" actId="1076"/>
          <ac:picMkLst>
            <pc:docMk/>
            <pc:sldMk cId="1779099540" sldId="273"/>
            <ac:picMk id="8" creationId="{8B0E9C4C-E5E5-BDA7-2A4C-00C37A82B181}"/>
          </ac:picMkLst>
        </pc:picChg>
      </pc:sldChg>
      <pc:sldChg chg="ord">
        <pc:chgData name="Sun, William" userId="S::zceewsu@ucl.ac.uk::44dd0425-d799-4642-9045-967d0b3a9dae" providerId="AD" clId="Web-{F2EE0227-6F19-4FCE-96D3-B3F8675252B3}" dt="2024-01-12T15:07:40.556" v="904"/>
        <pc:sldMkLst>
          <pc:docMk/>
          <pc:sldMk cId="1303397786" sldId="275"/>
        </pc:sldMkLst>
      </pc:sldChg>
      <pc:sldChg chg="new del">
        <pc:chgData name="Sun, William" userId="S::zceewsu@ucl.ac.uk::44dd0425-d799-4642-9045-967d0b3a9dae" providerId="AD" clId="Web-{F2EE0227-6F19-4FCE-96D3-B3F8675252B3}" dt="2024-01-12T14:34:40.574" v="248"/>
        <pc:sldMkLst>
          <pc:docMk/>
          <pc:sldMk cId="1759762794" sldId="276"/>
        </pc:sldMkLst>
      </pc:sldChg>
    </pc:docChg>
  </pc:docChgLst>
  <pc:docChgLst>
    <pc:chgData name="He, Xinming" userId="S::zceeecx@ucl.ac.uk::da50826a-196f-4083-b07c-5b0d4598c970" providerId="AD" clId="Web-{0ABA3121-0E95-0FD6-9E4E-8A5C7CF0FAB7}"/>
    <pc:docChg chg="addSld modSld sldOrd">
      <pc:chgData name="He, Xinming" userId="S::zceeecx@ucl.ac.uk::da50826a-196f-4083-b07c-5b0d4598c970" providerId="AD" clId="Web-{0ABA3121-0E95-0FD6-9E4E-8A5C7CF0FAB7}" dt="2024-01-11T23:30:38.247" v="172" actId="14100"/>
      <pc:docMkLst>
        <pc:docMk/>
      </pc:docMkLst>
      <pc:sldChg chg="modSp ord">
        <pc:chgData name="He, Xinming" userId="S::zceeecx@ucl.ac.uk::da50826a-196f-4083-b07c-5b0d4598c970" providerId="AD" clId="Web-{0ABA3121-0E95-0FD6-9E4E-8A5C7CF0FAB7}" dt="2024-01-11T21:48:42.734" v="25" actId="1076"/>
        <pc:sldMkLst>
          <pc:docMk/>
          <pc:sldMk cId="3105925601" sldId="265"/>
        </pc:sldMkLst>
        <pc:spChg chg="mod">
          <ac:chgData name="He, Xinming" userId="S::zceeecx@ucl.ac.uk::da50826a-196f-4083-b07c-5b0d4598c970" providerId="AD" clId="Web-{0ABA3121-0E95-0FD6-9E4E-8A5C7CF0FAB7}" dt="2024-01-11T21:48:42.734" v="25" actId="1076"/>
          <ac:spMkLst>
            <pc:docMk/>
            <pc:sldMk cId="3105925601" sldId="265"/>
            <ac:spMk id="2" creationId="{2763F979-346C-1B00-A242-617D06452D8E}"/>
          </ac:spMkLst>
        </pc:spChg>
        <pc:spChg chg="mod">
          <ac:chgData name="He, Xinming" userId="S::zceeecx@ucl.ac.uk::da50826a-196f-4083-b07c-5b0d4598c970" providerId="AD" clId="Web-{0ABA3121-0E95-0FD6-9E4E-8A5C7CF0FAB7}" dt="2024-01-11T21:48:22.155" v="24" actId="20577"/>
          <ac:spMkLst>
            <pc:docMk/>
            <pc:sldMk cId="3105925601" sldId="265"/>
            <ac:spMk id="3" creationId="{462D5BE5-24EE-00DE-92E5-06FA9DD4713A}"/>
          </ac:spMkLst>
        </pc:spChg>
      </pc:sldChg>
      <pc:sldChg chg="addSp delSp modSp">
        <pc:chgData name="He, Xinming" userId="S::zceeecx@ucl.ac.uk::da50826a-196f-4083-b07c-5b0d4598c970" providerId="AD" clId="Web-{0ABA3121-0E95-0FD6-9E4E-8A5C7CF0FAB7}" dt="2024-01-11T23:10:05.986" v="128" actId="20577"/>
        <pc:sldMkLst>
          <pc:docMk/>
          <pc:sldMk cId="4094221729" sldId="266"/>
        </pc:sldMkLst>
        <pc:spChg chg="mod">
          <ac:chgData name="He, Xinming" userId="S::zceeecx@ucl.ac.uk::da50826a-196f-4083-b07c-5b0d4598c970" providerId="AD" clId="Web-{0ABA3121-0E95-0FD6-9E4E-8A5C7CF0FAB7}" dt="2024-01-11T21:46:11.678" v="4" actId="14100"/>
          <ac:spMkLst>
            <pc:docMk/>
            <pc:sldMk cId="4094221729" sldId="266"/>
            <ac:spMk id="2" creationId="{C0ADF315-A38E-8942-A954-59F4A9045F59}"/>
          </ac:spMkLst>
        </pc:spChg>
        <pc:spChg chg="del mod">
          <ac:chgData name="He, Xinming" userId="S::zceeecx@ucl.ac.uk::da50826a-196f-4083-b07c-5b0d4598c970" providerId="AD" clId="Web-{0ABA3121-0E95-0FD6-9E4E-8A5C7CF0FAB7}" dt="2024-01-11T21:46:26.726" v="9"/>
          <ac:spMkLst>
            <pc:docMk/>
            <pc:sldMk cId="4094221729" sldId="266"/>
            <ac:spMk id="3" creationId="{BE39270E-E2A5-6151-83E3-EBC9D753477F}"/>
          </ac:spMkLst>
        </pc:spChg>
        <pc:spChg chg="mod">
          <ac:chgData name="He, Xinming" userId="S::zceeecx@ucl.ac.uk::da50826a-196f-4083-b07c-5b0d4598c970" providerId="AD" clId="Web-{0ABA3121-0E95-0FD6-9E4E-8A5C7CF0FAB7}" dt="2024-01-11T23:10:05.986" v="128" actId="20577"/>
          <ac:spMkLst>
            <pc:docMk/>
            <pc:sldMk cId="4094221729" sldId="266"/>
            <ac:spMk id="9" creationId="{AAF2A6F5-8EA5-DE6E-3778-1E9CE24B09AA}"/>
          </ac:spMkLst>
        </pc:spChg>
        <pc:picChg chg="add mod ord">
          <ac:chgData name="He, Xinming" userId="S::zceeecx@ucl.ac.uk::da50826a-196f-4083-b07c-5b0d4598c970" providerId="AD" clId="Web-{0ABA3121-0E95-0FD6-9E4E-8A5C7CF0FAB7}" dt="2024-01-11T21:46:36.476" v="12" actId="14100"/>
          <ac:picMkLst>
            <pc:docMk/>
            <pc:sldMk cId="4094221729" sldId="266"/>
            <ac:picMk id="4" creationId="{229B02CD-D641-9FEB-F8B7-79B29793F5E3}"/>
          </ac:picMkLst>
        </pc:picChg>
      </pc:sldChg>
      <pc:sldChg chg="modSp new">
        <pc:chgData name="He, Xinming" userId="S::zceeecx@ucl.ac.uk::da50826a-196f-4083-b07c-5b0d4598c970" providerId="AD" clId="Web-{0ABA3121-0E95-0FD6-9E4E-8A5C7CF0FAB7}" dt="2024-01-11T22:12:39.753" v="122" actId="20577"/>
        <pc:sldMkLst>
          <pc:docMk/>
          <pc:sldMk cId="2375336742" sldId="270"/>
        </pc:sldMkLst>
        <pc:spChg chg="mod">
          <ac:chgData name="He, Xinming" userId="S::zceeecx@ucl.ac.uk::da50826a-196f-4083-b07c-5b0d4598c970" providerId="AD" clId="Web-{0ABA3121-0E95-0FD6-9E4E-8A5C7CF0FAB7}" dt="2024-01-11T21:49:07.595" v="29" actId="14100"/>
          <ac:spMkLst>
            <pc:docMk/>
            <pc:sldMk cId="2375336742" sldId="270"/>
            <ac:spMk id="2" creationId="{47403716-DB20-B285-F51A-DFCA6C0A942F}"/>
          </ac:spMkLst>
        </pc:spChg>
        <pc:spChg chg="mod">
          <ac:chgData name="He, Xinming" userId="S::zceeecx@ucl.ac.uk::da50826a-196f-4083-b07c-5b0d4598c970" providerId="AD" clId="Web-{0ABA3121-0E95-0FD6-9E4E-8A5C7CF0FAB7}" dt="2024-01-11T22:12:39.753" v="122" actId="20577"/>
          <ac:spMkLst>
            <pc:docMk/>
            <pc:sldMk cId="2375336742" sldId="270"/>
            <ac:spMk id="3" creationId="{E853C01C-6544-1098-59EA-FBC40A557A84}"/>
          </ac:spMkLst>
        </pc:spChg>
      </pc:sldChg>
      <pc:sldChg chg="addSp delSp modSp new">
        <pc:chgData name="He, Xinming" userId="S::zceeecx@ucl.ac.uk::da50826a-196f-4083-b07c-5b0d4598c970" providerId="AD" clId="Web-{0ABA3121-0E95-0FD6-9E4E-8A5C7CF0FAB7}" dt="2024-01-11T23:30:38.247" v="172" actId="14100"/>
        <pc:sldMkLst>
          <pc:docMk/>
          <pc:sldMk cId="2290862264" sldId="271"/>
        </pc:sldMkLst>
        <pc:spChg chg="mod">
          <ac:chgData name="He, Xinming" userId="S::zceeecx@ucl.ac.uk::da50826a-196f-4083-b07c-5b0d4598c970" providerId="AD" clId="Web-{0ABA3121-0E95-0FD6-9E4E-8A5C7CF0FAB7}" dt="2024-01-11T23:28:01.288" v="131" actId="20577"/>
          <ac:spMkLst>
            <pc:docMk/>
            <pc:sldMk cId="2290862264" sldId="271"/>
            <ac:spMk id="2" creationId="{719364A3-DB88-63A0-C9D2-B2C45480EAED}"/>
          </ac:spMkLst>
        </pc:spChg>
        <pc:spChg chg="del mod">
          <ac:chgData name="He, Xinming" userId="S::zceeecx@ucl.ac.uk::da50826a-196f-4083-b07c-5b0d4598c970" providerId="AD" clId="Web-{0ABA3121-0E95-0FD6-9E4E-8A5C7CF0FAB7}" dt="2024-01-11T23:28:28.617" v="157"/>
          <ac:spMkLst>
            <pc:docMk/>
            <pc:sldMk cId="2290862264" sldId="271"/>
            <ac:spMk id="3" creationId="{B6522256-E466-4F68-E8AD-2844472015D8}"/>
          </ac:spMkLst>
        </pc:spChg>
        <pc:spChg chg="add del mod">
          <ac:chgData name="He, Xinming" userId="S::zceeecx@ucl.ac.uk::da50826a-196f-4083-b07c-5b0d4598c970" providerId="AD" clId="Web-{0ABA3121-0E95-0FD6-9E4E-8A5C7CF0FAB7}" dt="2024-01-11T23:28:58.837" v="164"/>
          <ac:spMkLst>
            <pc:docMk/>
            <pc:sldMk cId="2290862264" sldId="271"/>
            <ac:spMk id="7" creationId="{C4FB6448-36F7-23D4-8374-FAD8437F516A}"/>
          </ac:spMkLst>
        </pc:spChg>
        <pc:spChg chg="add del mod">
          <ac:chgData name="He, Xinming" userId="S::zceeecx@ucl.ac.uk::da50826a-196f-4083-b07c-5b0d4598c970" providerId="AD" clId="Web-{0ABA3121-0E95-0FD6-9E4E-8A5C7CF0FAB7}" dt="2024-01-11T23:30:02.418" v="167"/>
          <ac:spMkLst>
            <pc:docMk/>
            <pc:sldMk cId="2290862264" sldId="271"/>
            <ac:spMk id="11" creationId="{6763DC10-6212-2B57-C238-F62EFB150E83}"/>
          </ac:spMkLst>
        </pc:spChg>
        <pc:graphicFrameChg chg="add del mod ord modGraphic">
          <ac:chgData name="He, Xinming" userId="S::zceeecx@ucl.ac.uk::da50826a-196f-4083-b07c-5b0d4598c970" providerId="AD" clId="Web-{0ABA3121-0E95-0FD6-9E4E-8A5C7CF0FAB7}" dt="2024-01-11T23:28:44.337" v="163"/>
          <ac:graphicFrameMkLst>
            <pc:docMk/>
            <pc:sldMk cId="2290862264" sldId="271"/>
            <ac:graphicFrameMk id="5" creationId="{0E705534-B91D-D9D3-008F-9F74F7C5C7E5}"/>
          </ac:graphicFrameMkLst>
        </pc:graphicFrameChg>
        <pc:graphicFrameChg chg="add del mod ord modGraphic">
          <ac:chgData name="He, Xinming" userId="S::zceeecx@ucl.ac.uk::da50826a-196f-4083-b07c-5b0d4598c970" providerId="AD" clId="Web-{0ABA3121-0E95-0FD6-9E4E-8A5C7CF0FAB7}" dt="2024-01-11T23:29:01.353" v="165"/>
          <ac:graphicFrameMkLst>
            <pc:docMk/>
            <pc:sldMk cId="2290862264" sldId="271"/>
            <ac:graphicFrameMk id="9" creationId="{7A7704A2-EF18-BF6F-BD12-D88EC8A959E7}"/>
          </ac:graphicFrameMkLst>
        </pc:graphicFrameChg>
        <pc:picChg chg="add mod ord">
          <ac:chgData name="He, Xinming" userId="S::zceeecx@ucl.ac.uk::da50826a-196f-4083-b07c-5b0d4598c970" providerId="AD" clId="Web-{0ABA3121-0E95-0FD6-9E4E-8A5C7CF0FAB7}" dt="2024-01-11T23:30:38.247" v="172" actId="14100"/>
          <ac:picMkLst>
            <pc:docMk/>
            <pc:sldMk cId="2290862264" sldId="271"/>
            <ac:picMk id="12" creationId="{67D535DD-D699-1C81-8086-1BA21C965E21}"/>
          </ac:picMkLst>
        </pc:picChg>
      </pc:sldChg>
    </pc:docChg>
  </pc:docChgLst>
  <pc:docChgLst>
    <pc:chgData name="He, Aston" userId="1546abd2-b53d-4eb0-887e-ba7d4f3a3037" providerId="ADAL" clId="{B1631D87-D84E-1441-A99D-617538AB90A8}"/>
    <pc:docChg chg="modSld">
      <pc:chgData name="He, Aston" userId="1546abd2-b53d-4eb0-887e-ba7d4f3a3037" providerId="ADAL" clId="{B1631D87-D84E-1441-A99D-617538AB90A8}" dt="2024-01-12T15:11:56.327" v="11" actId="20577"/>
      <pc:docMkLst>
        <pc:docMk/>
      </pc:docMkLst>
      <pc:sldChg chg="modSp">
        <pc:chgData name="He, Aston" userId="1546abd2-b53d-4eb0-887e-ba7d4f3a3037" providerId="ADAL" clId="{B1631D87-D84E-1441-A99D-617538AB90A8}" dt="2024-01-12T15:11:56.327" v="11" actId="20577"/>
        <pc:sldMkLst>
          <pc:docMk/>
          <pc:sldMk cId="3502313124" sldId="262"/>
        </pc:sldMkLst>
        <pc:spChg chg="mod">
          <ac:chgData name="He, Aston" userId="1546abd2-b53d-4eb0-887e-ba7d4f3a3037" providerId="ADAL" clId="{B1631D87-D84E-1441-A99D-617538AB90A8}" dt="2024-01-12T15:11:56.327" v="11" actId="20577"/>
          <ac:spMkLst>
            <pc:docMk/>
            <pc:sldMk cId="3502313124" sldId="262"/>
            <ac:spMk id="6" creationId="{971E8B07-1E12-948B-1DF4-7EE326C156D2}"/>
          </ac:spMkLst>
        </pc:spChg>
      </pc:sldChg>
    </pc:docChg>
  </pc:docChgLst>
  <pc:docChgLst>
    <pc:chgData name="Sun, William" userId="S::zceewsu@ucl.ac.uk::44dd0425-d799-4642-9045-967d0b3a9dae" providerId="AD" clId="Web-{0D0943AB-2F4D-4A2C-AEA8-204780B14BE9}"/>
    <pc:docChg chg="modSld">
      <pc:chgData name="Sun, William" userId="S::zceewsu@ucl.ac.uk::44dd0425-d799-4642-9045-967d0b3a9dae" providerId="AD" clId="Web-{0D0943AB-2F4D-4A2C-AEA8-204780B14BE9}" dt="2024-01-12T15:55:28.385" v="7" actId="1076"/>
      <pc:docMkLst>
        <pc:docMk/>
      </pc:docMkLst>
      <pc:sldChg chg="addSp modSp">
        <pc:chgData name="Sun, William" userId="S::zceewsu@ucl.ac.uk::44dd0425-d799-4642-9045-967d0b3a9dae" providerId="AD" clId="Web-{0D0943AB-2F4D-4A2C-AEA8-204780B14BE9}" dt="2024-01-12T15:55:28.385" v="7" actId="1076"/>
        <pc:sldMkLst>
          <pc:docMk/>
          <pc:sldMk cId="1050743100" sldId="260"/>
        </pc:sldMkLst>
        <pc:spChg chg="add mod">
          <ac:chgData name="Sun, William" userId="S::zceewsu@ucl.ac.uk::44dd0425-d799-4642-9045-967d0b3a9dae" providerId="AD" clId="Web-{0D0943AB-2F4D-4A2C-AEA8-204780B14BE9}" dt="2024-01-12T15:55:28.385" v="7" actId="1076"/>
          <ac:spMkLst>
            <pc:docMk/>
            <pc:sldMk cId="1050743100" sldId="260"/>
            <ac:spMk id="5" creationId="{EC0E4A5C-0A3E-DF77-488C-6F1E552C0A3C}"/>
          </ac:spMkLst>
        </pc:spChg>
      </pc:sldChg>
    </pc:docChg>
  </pc:docChgLst>
  <pc:docChgLst>
    <pc:chgData name="Sun, William" userId="S::zceewsu@ucl.ac.uk::44dd0425-d799-4642-9045-967d0b3a9dae" providerId="AD" clId="Web-{D914672C-7559-3839-02A2-BC20A4B00409}"/>
    <pc:docChg chg="modSld">
      <pc:chgData name="Sun, William" userId="S::zceewsu@ucl.ac.uk::44dd0425-d799-4642-9045-967d0b3a9dae" providerId="AD" clId="Web-{D914672C-7559-3839-02A2-BC20A4B00409}" dt="2024-01-11T23:30:06.969" v="962"/>
      <pc:docMkLst>
        <pc:docMk/>
      </pc:docMkLst>
      <pc:sldChg chg="addSp delSp modSp">
        <pc:chgData name="Sun, William" userId="S::zceewsu@ucl.ac.uk::44dd0425-d799-4642-9045-967d0b3a9dae" providerId="AD" clId="Web-{D914672C-7559-3839-02A2-BC20A4B00409}" dt="2024-01-11T23:25:02.772" v="959"/>
        <pc:sldMkLst>
          <pc:docMk/>
          <pc:sldMk cId="4094221729" sldId="266"/>
        </pc:sldMkLst>
        <pc:spChg chg="add del mod">
          <ac:chgData name="Sun, William" userId="S::zceewsu@ucl.ac.uk::44dd0425-d799-4642-9045-967d0b3a9dae" providerId="AD" clId="Web-{D914672C-7559-3839-02A2-BC20A4B00409}" dt="2024-01-11T21:50:20.959" v="151"/>
          <ac:spMkLst>
            <pc:docMk/>
            <pc:sldMk cId="4094221729" sldId="266"/>
            <ac:spMk id="5" creationId="{5EF03946-A4A7-97AE-B617-60A65DD8B440}"/>
          </ac:spMkLst>
        </pc:spChg>
        <pc:spChg chg="add del mod">
          <ac:chgData name="Sun, William" userId="S::zceewsu@ucl.ac.uk::44dd0425-d799-4642-9045-967d0b3a9dae" providerId="AD" clId="Web-{D914672C-7559-3839-02A2-BC20A4B00409}" dt="2024-01-11T21:50:26.334" v="155"/>
          <ac:spMkLst>
            <pc:docMk/>
            <pc:sldMk cId="4094221729" sldId="266"/>
            <ac:spMk id="6" creationId="{463D8B3A-6688-5EA4-6C4F-2404100A975E}"/>
          </ac:spMkLst>
        </pc:spChg>
        <pc:spChg chg="add mod">
          <ac:chgData name="Sun, William" userId="S::zceewsu@ucl.ac.uk::44dd0425-d799-4642-9045-967d0b3a9dae" providerId="AD" clId="Web-{D914672C-7559-3839-02A2-BC20A4B00409}" dt="2024-01-11T22:55:57.671" v="753" actId="1076"/>
          <ac:spMkLst>
            <pc:docMk/>
            <pc:sldMk cId="4094221729" sldId="266"/>
            <ac:spMk id="7" creationId="{0445AF7C-2521-869E-B810-6F18138EA3F8}"/>
          </ac:spMkLst>
        </pc:spChg>
        <pc:spChg chg="add mod">
          <ac:chgData name="Sun, William" userId="S::zceewsu@ucl.ac.uk::44dd0425-d799-4642-9045-967d0b3a9dae" providerId="AD" clId="Web-{D914672C-7559-3839-02A2-BC20A4B00409}" dt="2024-01-11T22:55:55.108" v="752" actId="1076"/>
          <ac:spMkLst>
            <pc:docMk/>
            <pc:sldMk cId="4094221729" sldId="266"/>
            <ac:spMk id="8" creationId="{85A66711-A6F2-1FB3-F5CE-7A28D73C89CA}"/>
          </ac:spMkLst>
        </pc:spChg>
        <pc:spChg chg="add mod">
          <ac:chgData name="Sun, William" userId="S::zceewsu@ucl.ac.uk::44dd0425-d799-4642-9045-967d0b3a9dae" providerId="AD" clId="Web-{D914672C-7559-3839-02A2-BC20A4B00409}" dt="2024-01-11T22:55:59.327" v="754" actId="1076"/>
          <ac:spMkLst>
            <pc:docMk/>
            <pc:sldMk cId="4094221729" sldId="266"/>
            <ac:spMk id="9" creationId="{AAF2A6F5-8EA5-DE6E-3778-1E9CE24B09AA}"/>
          </ac:spMkLst>
        </pc:spChg>
        <pc:spChg chg="add mod">
          <ac:chgData name="Sun, William" userId="S::zceewsu@ucl.ac.uk::44dd0425-d799-4642-9045-967d0b3a9dae" providerId="AD" clId="Web-{D914672C-7559-3839-02A2-BC20A4B00409}" dt="2024-01-11T23:15:20.552" v="941" actId="20577"/>
          <ac:spMkLst>
            <pc:docMk/>
            <pc:sldMk cId="4094221729" sldId="266"/>
            <ac:spMk id="10" creationId="{CB98A47C-C8D0-51EF-489A-5424C2A6B21C}"/>
          </ac:spMkLst>
        </pc:spChg>
        <pc:graphicFrameChg chg="add del mod">
          <ac:chgData name="Sun, William" userId="S::zceewsu@ucl.ac.uk::44dd0425-d799-4642-9045-967d0b3a9dae" providerId="AD" clId="Web-{D914672C-7559-3839-02A2-BC20A4B00409}" dt="2024-01-11T22:55:41.373" v="734"/>
          <ac:graphicFrameMkLst>
            <pc:docMk/>
            <pc:sldMk cId="4094221729" sldId="266"/>
            <ac:graphicFrameMk id="12" creationId="{EDBCEE11-CF17-689B-A9DF-4490033A2424}"/>
          </ac:graphicFrameMkLst>
        </pc:graphicFrameChg>
        <pc:picChg chg="mod modCrop">
          <ac:chgData name="Sun, William" userId="S::zceewsu@ucl.ac.uk::44dd0425-d799-4642-9045-967d0b3a9dae" providerId="AD" clId="Web-{D914672C-7559-3839-02A2-BC20A4B00409}" dt="2024-01-11T22:55:53.327" v="751" actId="1076"/>
          <ac:picMkLst>
            <pc:docMk/>
            <pc:sldMk cId="4094221729" sldId="266"/>
            <ac:picMk id="4" creationId="{229B02CD-D641-9FEB-F8B7-79B29793F5E3}"/>
          </ac:picMkLst>
        </pc:picChg>
        <pc:picChg chg="add mod">
          <ac:chgData name="Sun, William" userId="S::zceewsu@ucl.ac.uk::44dd0425-d799-4642-9045-967d0b3a9dae" providerId="AD" clId="Web-{D914672C-7559-3839-02A2-BC20A4B00409}" dt="2024-01-11T23:22:27.502" v="950" actId="1076"/>
          <ac:picMkLst>
            <pc:docMk/>
            <pc:sldMk cId="4094221729" sldId="266"/>
            <ac:picMk id="13" creationId="{352A1807-A4A1-6DF7-2A52-010F463C6646}"/>
          </ac:picMkLst>
        </pc:picChg>
        <pc:inkChg chg="add">
          <ac:chgData name="Sun, William" userId="S::zceewsu@ucl.ac.uk::44dd0425-d799-4642-9045-967d0b3a9dae" providerId="AD" clId="Web-{D914672C-7559-3839-02A2-BC20A4B00409}" dt="2024-01-11T23:22:52.909" v="951"/>
          <ac:inkMkLst>
            <pc:docMk/>
            <pc:sldMk cId="4094221729" sldId="266"/>
            <ac:inkMk id="14" creationId="{EA59A26C-7537-93CF-45C8-667275194BB6}"/>
          </ac:inkMkLst>
        </pc:inkChg>
        <pc:inkChg chg="add">
          <ac:chgData name="Sun, William" userId="S::zceewsu@ucl.ac.uk::44dd0425-d799-4642-9045-967d0b3a9dae" providerId="AD" clId="Web-{D914672C-7559-3839-02A2-BC20A4B00409}" dt="2024-01-11T23:23:49.036" v="952"/>
          <ac:inkMkLst>
            <pc:docMk/>
            <pc:sldMk cId="4094221729" sldId="266"/>
            <ac:inkMk id="15" creationId="{CAFD874A-2E34-3E2E-326D-CDEBB62D8AA6}"/>
          </ac:inkMkLst>
        </pc:inkChg>
        <pc:inkChg chg="add">
          <ac:chgData name="Sun, William" userId="S::zceewsu@ucl.ac.uk::44dd0425-d799-4642-9045-967d0b3a9dae" providerId="AD" clId="Web-{D914672C-7559-3839-02A2-BC20A4B00409}" dt="2024-01-11T23:23:50.786" v="953"/>
          <ac:inkMkLst>
            <pc:docMk/>
            <pc:sldMk cId="4094221729" sldId="266"/>
            <ac:inkMk id="16" creationId="{C988D4B4-46C9-7A7A-546E-F925664B82AD}"/>
          </ac:inkMkLst>
        </pc:inkChg>
        <pc:inkChg chg="add">
          <ac:chgData name="Sun, William" userId="S::zceewsu@ucl.ac.uk::44dd0425-d799-4642-9045-967d0b3a9dae" providerId="AD" clId="Web-{D914672C-7559-3839-02A2-BC20A4B00409}" dt="2024-01-11T23:23:50.786" v="954"/>
          <ac:inkMkLst>
            <pc:docMk/>
            <pc:sldMk cId="4094221729" sldId="266"/>
            <ac:inkMk id="17" creationId="{9C728301-337D-05EF-1AB3-05E22F206E13}"/>
          </ac:inkMkLst>
        </pc:inkChg>
        <pc:inkChg chg="add">
          <ac:chgData name="Sun, William" userId="S::zceewsu@ucl.ac.uk::44dd0425-d799-4642-9045-967d0b3a9dae" providerId="AD" clId="Web-{D914672C-7559-3839-02A2-BC20A4B00409}" dt="2024-01-11T23:23:53.411" v="955"/>
          <ac:inkMkLst>
            <pc:docMk/>
            <pc:sldMk cId="4094221729" sldId="266"/>
            <ac:inkMk id="18" creationId="{DBE5C064-413B-2A1D-F076-9C613F85632C}"/>
          </ac:inkMkLst>
        </pc:inkChg>
        <pc:inkChg chg="add">
          <ac:chgData name="Sun, William" userId="S::zceewsu@ucl.ac.uk::44dd0425-d799-4642-9045-967d0b3a9dae" providerId="AD" clId="Web-{D914672C-7559-3839-02A2-BC20A4B00409}" dt="2024-01-11T23:24:08.505" v="956"/>
          <ac:inkMkLst>
            <pc:docMk/>
            <pc:sldMk cId="4094221729" sldId="266"/>
            <ac:inkMk id="19" creationId="{969B5818-E44B-E613-EF81-65E2164EBA56}"/>
          </ac:inkMkLst>
        </pc:inkChg>
        <pc:inkChg chg="add">
          <ac:chgData name="Sun, William" userId="S::zceewsu@ucl.ac.uk::44dd0425-d799-4642-9045-967d0b3a9dae" providerId="AD" clId="Web-{D914672C-7559-3839-02A2-BC20A4B00409}" dt="2024-01-11T23:24:20.693" v="957"/>
          <ac:inkMkLst>
            <pc:docMk/>
            <pc:sldMk cId="4094221729" sldId="266"/>
            <ac:inkMk id="20" creationId="{85B6368E-EBF3-A1CA-665C-5D29F3D448F0}"/>
          </ac:inkMkLst>
        </pc:inkChg>
        <pc:inkChg chg="add">
          <ac:chgData name="Sun, William" userId="S::zceewsu@ucl.ac.uk::44dd0425-d799-4642-9045-967d0b3a9dae" providerId="AD" clId="Web-{D914672C-7559-3839-02A2-BC20A4B00409}" dt="2024-01-11T23:24:33.912" v="958"/>
          <ac:inkMkLst>
            <pc:docMk/>
            <pc:sldMk cId="4094221729" sldId="266"/>
            <ac:inkMk id="21" creationId="{B7DDF0D5-A295-9743-FA0D-6BCEC5C2CCD0}"/>
          </ac:inkMkLst>
        </pc:inkChg>
        <pc:inkChg chg="add">
          <ac:chgData name="Sun, William" userId="S::zceewsu@ucl.ac.uk::44dd0425-d799-4642-9045-967d0b3a9dae" providerId="AD" clId="Web-{D914672C-7559-3839-02A2-BC20A4B00409}" dt="2024-01-11T23:25:02.772" v="959"/>
          <ac:inkMkLst>
            <pc:docMk/>
            <pc:sldMk cId="4094221729" sldId="266"/>
            <ac:inkMk id="22" creationId="{B25D9C3B-3383-7313-E0BA-5F0EF748273A}"/>
          </ac:inkMkLst>
        </pc:inkChg>
      </pc:sldChg>
      <pc:sldChg chg="addSp delSp modSp">
        <pc:chgData name="Sun, William" userId="S::zceewsu@ucl.ac.uk::44dd0425-d799-4642-9045-967d0b3a9dae" providerId="AD" clId="Web-{D914672C-7559-3839-02A2-BC20A4B00409}" dt="2024-01-11T23:30:06.969" v="962"/>
        <pc:sldMkLst>
          <pc:docMk/>
          <pc:sldMk cId="2316682925" sldId="267"/>
        </pc:sldMkLst>
        <pc:spChg chg="del">
          <ac:chgData name="Sun, William" userId="S::zceewsu@ucl.ac.uk::44dd0425-d799-4642-9045-967d0b3a9dae" providerId="AD" clId="Web-{D914672C-7559-3839-02A2-BC20A4B00409}" dt="2024-01-11T20:44:17.525" v="0"/>
          <ac:spMkLst>
            <pc:docMk/>
            <pc:sldMk cId="2316682925" sldId="267"/>
            <ac:spMk id="3" creationId="{E9CB16CC-0551-2F84-CF95-A9C16C171853}"/>
          </ac:spMkLst>
        </pc:spChg>
        <pc:spChg chg="add mod">
          <ac:chgData name="Sun, William" userId="S::zceewsu@ucl.ac.uk::44dd0425-d799-4642-9045-967d0b3a9dae" providerId="AD" clId="Web-{D914672C-7559-3839-02A2-BC20A4B00409}" dt="2024-01-11T23:07:18.163" v="819" actId="1076"/>
          <ac:spMkLst>
            <pc:docMk/>
            <pc:sldMk cId="2316682925" sldId="267"/>
            <ac:spMk id="11" creationId="{8DA56B7A-8AEC-9DC1-2BD5-9AD69495764D}"/>
          </ac:spMkLst>
        </pc:spChg>
        <pc:spChg chg="add mod">
          <ac:chgData name="Sun, William" userId="S::zceewsu@ucl.ac.uk::44dd0425-d799-4642-9045-967d0b3a9dae" providerId="AD" clId="Web-{D914672C-7559-3839-02A2-BC20A4B00409}" dt="2024-01-11T23:08:31.243" v="833" actId="1076"/>
          <ac:spMkLst>
            <pc:docMk/>
            <pc:sldMk cId="2316682925" sldId="267"/>
            <ac:spMk id="13" creationId="{71D0DDC7-5378-133A-485E-83DC03327703}"/>
          </ac:spMkLst>
        </pc:spChg>
        <pc:spChg chg="add mod">
          <ac:chgData name="Sun, William" userId="S::zceewsu@ucl.ac.uk::44dd0425-d799-4642-9045-967d0b3a9dae" providerId="AD" clId="Web-{D914672C-7559-3839-02A2-BC20A4B00409}" dt="2024-01-11T23:08:33.618" v="834" actId="1076"/>
          <ac:spMkLst>
            <pc:docMk/>
            <pc:sldMk cId="2316682925" sldId="267"/>
            <ac:spMk id="14" creationId="{FEE89F4C-49F1-FC26-5055-4E6F424AFB3B}"/>
          </ac:spMkLst>
        </pc:spChg>
        <pc:spChg chg="add mod">
          <ac:chgData name="Sun, William" userId="S::zceewsu@ucl.ac.uk::44dd0425-d799-4642-9045-967d0b3a9dae" providerId="AD" clId="Web-{D914672C-7559-3839-02A2-BC20A4B00409}" dt="2024-01-11T23:08:37.134" v="835" actId="1076"/>
          <ac:spMkLst>
            <pc:docMk/>
            <pc:sldMk cId="2316682925" sldId="267"/>
            <ac:spMk id="17" creationId="{8981DF03-9BEB-5029-FF30-657E683ED64A}"/>
          </ac:spMkLst>
        </pc:spChg>
        <pc:spChg chg="add mod">
          <ac:chgData name="Sun, William" userId="S::zceewsu@ucl.ac.uk::44dd0425-d799-4642-9045-967d0b3a9dae" providerId="AD" clId="Web-{D914672C-7559-3839-02A2-BC20A4B00409}" dt="2024-01-11T23:08:41.524" v="837" actId="1076"/>
          <ac:spMkLst>
            <pc:docMk/>
            <pc:sldMk cId="2316682925" sldId="267"/>
            <ac:spMk id="19" creationId="{A0F7CF8F-ACD9-0E01-C356-345CDEB98338}"/>
          </ac:spMkLst>
        </pc:spChg>
        <pc:spChg chg="add mod">
          <ac:chgData name="Sun, William" userId="S::zceewsu@ucl.ac.uk::44dd0425-d799-4642-9045-967d0b3a9dae" providerId="AD" clId="Web-{D914672C-7559-3839-02A2-BC20A4B00409}" dt="2024-01-11T23:09:47.261" v="883" actId="1076"/>
          <ac:spMkLst>
            <pc:docMk/>
            <pc:sldMk cId="2316682925" sldId="267"/>
            <ac:spMk id="20" creationId="{FAD37AA7-7AEC-9496-6ED2-2BB4D5CFF083}"/>
          </ac:spMkLst>
        </pc:spChg>
        <pc:picChg chg="add del mod">
          <ac:chgData name="Sun, William" userId="S::zceewsu@ucl.ac.uk::44dd0425-d799-4642-9045-967d0b3a9dae" providerId="AD" clId="Web-{D914672C-7559-3839-02A2-BC20A4B00409}" dt="2024-01-11T21:37:03.623" v="56"/>
          <ac:picMkLst>
            <pc:docMk/>
            <pc:sldMk cId="2316682925" sldId="267"/>
            <ac:picMk id="3" creationId="{3CE19CAF-9DBC-92BF-51E9-5BD897839A96}"/>
          </ac:picMkLst>
        </pc:picChg>
        <pc:picChg chg="add mod modCrop">
          <ac:chgData name="Sun, William" userId="S::zceewsu@ucl.ac.uk::44dd0425-d799-4642-9045-967d0b3a9dae" providerId="AD" clId="Web-{D914672C-7559-3839-02A2-BC20A4B00409}" dt="2024-01-11T23:08:07.383" v="829" actId="1076"/>
          <ac:picMkLst>
            <pc:docMk/>
            <pc:sldMk cId="2316682925" sldId="267"/>
            <ac:picMk id="4" creationId="{348A3DFE-15A1-1393-23BE-08F1DAA4FD22}"/>
          </ac:picMkLst>
        </pc:picChg>
        <pc:picChg chg="add del mod">
          <ac:chgData name="Sun, William" userId="S::zceewsu@ucl.ac.uk::44dd0425-d799-4642-9045-967d0b3a9dae" providerId="AD" clId="Web-{D914672C-7559-3839-02A2-BC20A4B00409}" dt="2024-01-11T20:53:03.581" v="10"/>
          <ac:picMkLst>
            <pc:docMk/>
            <pc:sldMk cId="2316682925" sldId="267"/>
            <ac:picMk id="4" creationId="{C486DCB9-81D6-C9F7-854F-40437BC42A4B}"/>
          </ac:picMkLst>
        </pc:picChg>
        <pc:picChg chg="add del mod">
          <ac:chgData name="Sun, William" userId="S::zceewsu@ucl.ac.uk::44dd0425-d799-4642-9045-967d0b3a9dae" providerId="AD" clId="Web-{D914672C-7559-3839-02A2-BC20A4B00409}" dt="2024-01-11T21:37:02.170" v="55"/>
          <ac:picMkLst>
            <pc:docMk/>
            <pc:sldMk cId="2316682925" sldId="267"/>
            <ac:picMk id="5" creationId="{3022702D-EB25-2C87-CA8D-32CD95D9AC30}"/>
          </ac:picMkLst>
        </pc:picChg>
        <pc:picChg chg="add del mod">
          <ac:chgData name="Sun, William" userId="S::zceewsu@ucl.ac.uk::44dd0425-d799-4642-9045-967d0b3a9dae" providerId="AD" clId="Web-{D914672C-7559-3839-02A2-BC20A4B00409}" dt="2024-01-11T20:53:03.581" v="9"/>
          <ac:picMkLst>
            <pc:docMk/>
            <pc:sldMk cId="2316682925" sldId="267"/>
            <ac:picMk id="5" creationId="{CBF8442D-D784-E04D-7E3B-A8FE28FD7861}"/>
          </ac:picMkLst>
        </pc:picChg>
        <pc:picChg chg="add del mod">
          <ac:chgData name="Sun, William" userId="S::zceewsu@ucl.ac.uk::44dd0425-d799-4642-9045-967d0b3a9dae" providerId="AD" clId="Web-{D914672C-7559-3839-02A2-BC20A4B00409}" dt="2024-01-11T21:31:40.942" v="28"/>
          <ac:picMkLst>
            <pc:docMk/>
            <pc:sldMk cId="2316682925" sldId="267"/>
            <ac:picMk id="6" creationId="{C35C00E6-ACDD-F649-8AD0-1F8B0A32287F}"/>
          </ac:picMkLst>
        </pc:picChg>
        <pc:picChg chg="add del mod modCrop">
          <ac:chgData name="Sun, William" userId="S::zceewsu@ucl.ac.uk::44dd0425-d799-4642-9045-967d0b3a9dae" providerId="AD" clId="Web-{D914672C-7559-3839-02A2-BC20A4B00409}" dt="2024-01-11T21:32:42.022" v="34"/>
          <ac:picMkLst>
            <pc:docMk/>
            <pc:sldMk cId="2316682925" sldId="267"/>
            <ac:picMk id="7" creationId="{56AA0F67-DEFA-17D1-AE73-33B261CB1E6C}"/>
          </ac:picMkLst>
        </pc:picChg>
        <pc:picChg chg="add del mod modCrop">
          <ac:chgData name="Sun, William" userId="S::zceewsu@ucl.ac.uk::44dd0425-d799-4642-9045-967d0b3a9dae" providerId="AD" clId="Web-{D914672C-7559-3839-02A2-BC20A4B00409}" dt="2024-01-11T21:37:02.170" v="54"/>
          <ac:picMkLst>
            <pc:docMk/>
            <pc:sldMk cId="2316682925" sldId="267"/>
            <ac:picMk id="8" creationId="{67D7FBE5-69C6-5581-28CB-EE84B9FA90C6}"/>
          </ac:picMkLst>
        </pc:picChg>
        <pc:picChg chg="add mod">
          <ac:chgData name="Sun, William" userId="S::zceewsu@ucl.ac.uk::44dd0425-d799-4642-9045-967d0b3a9dae" providerId="AD" clId="Web-{D914672C-7559-3839-02A2-BC20A4B00409}" dt="2024-01-11T23:08:24.633" v="832" actId="1076"/>
          <ac:picMkLst>
            <pc:docMk/>
            <pc:sldMk cId="2316682925" sldId="267"/>
            <ac:picMk id="9" creationId="{949A3415-BF17-1653-170E-51E1A24994A0}"/>
          </ac:picMkLst>
        </pc:picChg>
        <pc:picChg chg="add mod modCrop">
          <ac:chgData name="Sun, William" userId="S::zceewsu@ucl.ac.uk::44dd0425-d799-4642-9045-967d0b3a9dae" providerId="AD" clId="Web-{D914672C-7559-3839-02A2-BC20A4B00409}" dt="2024-01-11T23:07:54.054" v="827" actId="1076"/>
          <ac:picMkLst>
            <pc:docMk/>
            <pc:sldMk cId="2316682925" sldId="267"/>
            <ac:picMk id="10" creationId="{2FDF2406-F8AF-5A13-16FF-9EA0C55E52FF}"/>
          </ac:picMkLst>
        </pc:picChg>
        <pc:picChg chg="add mod">
          <ac:chgData name="Sun, William" userId="S::zceewsu@ucl.ac.uk::44dd0425-d799-4642-9045-967d0b3a9dae" providerId="AD" clId="Web-{D914672C-7559-3839-02A2-BC20A4B00409}" dt="2024-01-11T23:07:49.679" v="826" actId="1076"/>
          <ac:picMkLst>
            <pc:docMk/>
            <pc:sldMk cId="2316682925" sldId="267"/>
            <ac:picMk id="12" creationId="{56DE121D-4B10-7C95-41EC-C2295746A2CB}"/>
          </ac:picMkLst>
        </pc:picChg>
        <pc:picChg chg="add del mod">
          <ac:chgData name="Sun, William" userId="S::zceewsu@ucl.ac.uk::44dd0425-d799-4642-9045-967d0b3a9dae" providerId="AD" clId="Web-{D914672C-7559-3839-02A2-BC20A4B00409}" dt="2024-01-11T21:58:21.332" v="323"/>
          <ac:picMkLst>
            <pc:docMk/>
            <pc:sldMk cId="2316682925" sldId="267"/>
            <ac:picMk id="15" creationId="{4BB99762-E828-E7CC-FE38-8B95775AB72A}"/>
          </ac:picMkLst>
        </pc:picChg>
        <pc:picChg chg="add mod">
          <ac:chgData name="Sun, William" userId="S::zceewsu@ucl.ac.uk::44dd0425-d799-4642-9045-967d0b3a9dae" providerId="AD" clId="Web-{D914672C-7559-3839-02A2-BC20A4B00409}" dt="2024-01-11T23:08:39.056" v="836" actId="1076"/>
          <ac:picMkLst>
            <pc:docMk/>
            <pc:sldMk cId="2316682925" sldId="267"/>
            <ac:picMk id="16" creationId="{C5269736-AD0D-92A5-8F04-147354AA6559}"/>
          </ac:picMkLst>
        </pc:picChg>
        <pc:picChg chg="add mod">
          <ac:chgData name="Sun, William" userId="S::zceewsu@ucl.ac.uk::44dd0425-d799-4642-9045-967d0b3a9dae" providerId="AD" clId="Web-{D914672C-7559-3839-02A2-BC20A4B00409}" dt="2024-01-11T23:08:42.899" v="838" actId="1076"/>
          <ac:picMkLst>
            <pc:docMk/>
            <pc:sldMk cId="2316682925" sldId="267"/>
            <ac:picMk id="18" creationId="{EDFE84F6-4D2E-223F-135A-701B0637E30D}"/>
          </ac:picMkLst>
        </pc:picChg>
        <pc:inkChg chg="add">
          <ac:chgData name="Sun, William" userId="S::zceewsu@ucl.ac.uk::44dd0425-d799-4642-9045-967d0b3a9dae" providerId="AD" clId="Web-{D914672C-7559-3839-02A2-BC20A4B00409}" dt="2024-01-11T23:30:06.219" v="961"/>
          <ac:inkMkLst>
            <pc:docMk/>
            <pc:sldMk cId="2316682925" sldId="267"/>
            <ac:inkMk id="21" creationId="{5F221921-871F-2140-0A2C-5B393F0B6E66}"/>
          </ac:inkMkLst>
        </pc:inkChg>
        <pc:inkChg chg="add">
          <ac:chgData name="Sun, William" userId="S::zceewsu@ucl.ac.uk::44dd0425-d799-4642-9045-967d0b3a9dae" providerId="AD" clId="Web-{D914672C-7559-3839-02A2-BC20A4B00409}" dt="2024-01-11T23:30:06.969" v="962"/>
          <ac:inkMkLst>
            <pc:docMk/>
            <pc:sldMk cId="2316682925" sldId="267"/>
            <ac:inkMk id="22" creationId="{F38A8D5B-6983-8C27-637F-DD09AE152641}"/>
          </ac:inkMkLst>
        </pc:inkChg>
      </pc:sldChg>
      <pc:sldChg chg="addSp modSp">
        <pc:chgData name="Sun, William" userId="S::zceewsu@ucl.ac.uk::44dd0425-d799-4642-9045-967d0b3a9dae" providerId="AD" clId="Web-{D914672C-7559-3839-02A2-BC20A4B00409}" dt="2024-01-11T23:30:02.219" v="960"/>
        <pc:sldMkLst>
          <pc:docMk/>
          <pc:sldMk cId="257865494" sldId="268"/>
        </pc:sldMkLst>
        <pc:spChg chg="mod">
          <ac:chgData name="Sun, William" userId="S::zceewsu@ucl.ac.uk::44dd0425-d799-4642-9045-967d0b3a9dae" providerId="AD" clId="Web-{D914672C-7559-3839-02A2-BC20A4B00409}" dt="2024-01-11T23:01:21.871" v="812" actId="20577"/>
          <ac:spMkLst>
            <pc:docMk/>
            <pc:sldMk cId="257865494" sldId="268"/>
            <ac:spMk id="3" creationId="{F39543BF-01F4-D6D8-59BF-31EDBF6A6479}"/>
          </ac:spMkLst>
        </pc:spChg>
        <pc:inkChg chg="add">
          <ac:chgData name="Sun, William" userId="S::zceewsu@ucl.ac.uk::44dd0425-d799-4642-9045-967d0b3a9dae" providerId="AD" clId="Web-{D914672C-7559-3839-02A2-BC20A4B00409}" dt="2024-01-11T23:30:02.219" v="960"/>
          <ac:inkMkLst>
            <pc:docMk/>
            <pc:sldMk cId="257865494" sldId="268"/>
            <ac:inkMk id="4" creationId="{44D3344F-C0B9-8A8A-B848-4ADA36DA8649}"/>
          </ac:inkMkLst>
        </pc:inkChg>
      </pc:sldChg>
    </pc:docChg>
  </pc:docChgLst>
  <pc:docChgLst>
    <pc:chgData name="Du, Hanzhen" userId="S::zceehdu@ucl.ac.uk::d6df6a78-f689-4f02-ab51-9716d8ed5561" providerId="AD" clId="Web-{8822B530-F203-487E-B17F-EF4B92F8329E}"/>
    <pc:docChg chg="addSld modSld">
      <pc:chgData name="Du, Hanzhen" userId="S::zceehdu@ucl.ac.uk::d6df6a78-f689-4f02-ab51-9716d8ed5561" providerId="AD" clId="Web-{8822B530-F203-487E-B17F-EF4B92F8329E}" dt="2024-01-12T15:04:23.396" v="617" actId="20577"/>
      <pc:docMkLst>
        <pc:docMk/>
      </pc:docMkLst>
      <pc:sldChg chg="addSp delSp modSp">
        <pc:chgData name="Du, Hanzhen" userId="S::zceehdu@ucl.ac.uk::d6df6a78-f689-4f02-ab51-9716d8ed5561" providerId="AD" clId="Web-{8822B530-F203-487E-B17F-EF4B92F8329E}" dt="2024-01-12T14:54:38.171" v="201" actId="20577"/>
        <pc:sldMkLst>
          <pc:docMk/>
          <pc:sldMk cId="1050743100" sldId="260"/>
        </pc:sldMkLst>
        <pc:spChg chg="add mod">
          <ac:chgData name="Du, Hanzhen" userId="S::zceehdu@ucl.ac.uk::d6df6a78-f689-4f02-ab51-9716d8ed5561" providerId="AD" clId="Web-{8822B530-F203-487E-B17F-EF4B92F8329E}" dt="2024-01-12T14:54:38.171" v="201" actId="20577"/>
          <ac:spMkLst>
            <pc:docMk/>
            <pc:sldMk cId="1050743100" sldId="260"/>
            <ac:spMk id="3" creationId="{35DF38C0-8530-2909-CAAD-1626EEC703F2}"/>
          </ac:spMkLst>
        </pc:spChg>
        <pc:picChg chg="mod">
          <ac:chgData name="Du, Hanzhen" userId="S::zceehdu@ucl.ac.uk::d6df6a78-f689-4f02-ab51-9716d8ed5561" providerId="AD" clId="Web-{8822B530-F203-487E-B17F-EF4B92F8329E}" dt="2024-01-12T14:47:53.504" v="3" actId="1076"/>
          <ac:picMkLst>
            <pc:docMk/>
            <pc:sldMk cId="1050743100" sldId="260"/>
            <ac:picMk id="4" creationId="{1A07865C-EE9E-1EF3-3CF4-693E79E0E143}"/>
          </ac:picMkLst>
        </pc:picChg>
        <pc:picChg chg="add del mod">
          <ac:chgData name="Du, Hanzhen" userId="S::zceehdu@ucl.ac.uk::d6df6a78-f689-4f02-ab51-9716d8ed5561" providerId="AD" clId="Web-{8822B530-F203-487E-B17F-EF4B92F8329E}" dt="2024-01-12T14:51:38.065" v="49"/>
          <ac:picMkLst>
            <pc:docMk/>
            <pc:sldMk cId="1050743100" sldId="260"/>
            <ac:picMk id="5" creationId="{F8309D19-8C28-C241-7CF8-4618330BC5ED}"/>
          </ac:picMkLst>
        </pc:picChg>
        <pc:picChg chg="add mod">
          <ac:chgData name="Du, Hanzhen" userId="S::zceehdu@ucl.ac.uk::d6df6a78-f689-4f02-ab51-9716d8ed5561" providerId="AD" clId="Web-{8822B530-F203-487E-B17F-EF4B92F8329E}" dt="2024-01-12T14:51:48.222" v="52" actId="1076"/>
          <ac:picMkLst>
            <pc:docMk/>
            <pc:sldMk cId="1050743100" sldId="260"/>
            <ac:picMk id="6" creationId="{3D4FD4D9-E4CC-956C-F3E6-961C2BC18400}"/>
          </ac:picMkLst>
        </pc:picChg>
      </pc:sldChg>
      <pc:sldChg chg="addSp delSp modSp new">
        <pc:chgData name="Du, Hanzhen" userId="S::zceehdu@ucl.ac.uk::d6df6a78-f689-4f02-ab51-9716d8ed5561" providerId="AD" clId="Web-{8822B530-F203-487E-B17F-EF4B92F8329E}" dt="2024-01-12T15:04:23.396" v="617" actId="20577"/>
        <pc:sldMkLst>
          <pc:docMk/>
          <pc:sldMk cId="1015463242" sldId="277"/>
        </pc:sldMkLst>
        <pc:spChg chg="del">
          <ac:chgData name="Du, Hanzhen" userId="S::zceehdu@ucl.ac.uk::d6df6a78-f689-4f02-ab51-9716d8ed5561" providerId="AD" clId="Web-{8822B530-F203-487E-B17F-EF4B92F8329E}" dt="2024-01-12T14:54:57.297" v="203"/>
          <ac:spMkLst>
            <pc:docMk/>
            <pc:sldMk cId="1015463242" sldId="277"/>
            <ac:spMk id="2" creationId="{77E03B59-5AE1-F47B-A17C-92074AF44198}"/>
          </ac:spMkLst>
        </pc:spChg>
        <pc:spChg chg="del">
          <ac:chgData name="Du, Hanzhen" userId="S::zceehdu@ucl.ac.uk::d6df6a78-f689-4f02-ab51-9716d8ed5561" providerId="AD" clId="Web-{8822B530-F203-487E-B17F-EF4B92F8329E}" dt="2024-01-12T14:55:11.017" v="205"/>
          <ac:spMkLst>
            <pc:docMk/>
            <pc:sldMk cId="1015463242" sldId="277"/>
            <ac:spMk id="3" creationId="{1B72FB8A-07EB-E6B8-EA3B-182DA01AA91B}"/>
          </ac:spMkLst>
        </pc:spChg>
        <pc:spChg chg="add mod">
          <ac:chgData name="Du, Hanzhen" userId="S::zceehdu@ucl.ac.uk::d6df6a78-f689-4f02-ab51-9716d8ed5561" providerId="AD" clId="Web-{8822B530-F203-487E-B17F-EF4B92F8329E}" dt="2024-01-12T14:56:16.896" v="225" actId="1076"/>
          <ac:spMkLst>
            <pc:docMk/>
            <pc:sldMk cId="1015463242" sldId="277"/>
            <ac:spMk id="5" creationId="{12E8637D-17DE-A96A-836D-707D0EE5CBB6}"/>
          </ac:spMkLst>
        </pc:spChg>
        <pc:spChg chg="add mod">
          <ac:chgData name="Du, Hanzhen" userId="S::zceehdu@ucl.ac.uk::d6df6a78-f689-4f02-ab51-9716d8ed5561" providerId="AD" clId="Web-{8822B530-F203-487E-B17F-EF4B92F8329E}" dt="2024-01-12T15:04:23.396" v="617" actId="20577"/>
          <ac:spMkLst>
            <pc:docMk/>
            <pc:sldMk cId="1015463242" sldId="277"/>
            <ac:spMk id="8" creationId="{AD09860F-18BE-1523-769D-8EFC71C0E4B4}"/>
          </ac:spMkLst>
        </pc:spChg>
        <pc:picChg chg="add del mod">
          <ac:chgData name="Du, Hanzhen" userId="S::zceehdu@ucl.ac.uk::d6df6a78-f689-4f02-ab51-9716d8ed5561" providerId="AD" clId="Web-{8822B530-F203-487E-B17F-EF4B92F8329E}" dt="2024-01-12T14:58:34.030" v="314"/>
          <ac:picMkLst>
            <pc:docMk/>
            <pc:sldMk cId="1015463242" sldId="277"/>
            <ac:picMk id="6" creationId="{F07B12E6-982D-8D09-B136-39A0116D6F1E}"/>
          </ac:picMkLst>
        </pc:picChg>
        <pc:picChg chg="add mod modCrop">
          <ac:chgData name="Du, Hanzhen" userId="S::zceehdu@ucl.ac.uk::d6df6a78-f689-4f02-ab51-9716d8ed5561" providerId="AD" clId="Web-{8822B530-F203-487E-B17F-EF4B92F8329E}" dt="2024-01-12T14:59:50.191" v="332" actId="1076"/>
          <ac:picMkLst>
            <pc:docMk/>
            <pc:sldMk cId="1015463242" sldId="277"/>
            <ac:picMk id="7" creationId="{7E8992A7-8828-25F3-1E4D-ABFC50358FB4}"/>
          </ac:picMkLst>
        </pc:picChg>
        <pc:picChg chg="add mod modCrop">
          <ac:chgData name="Du, Hanzhen" userId="S::zceehdu@ucl.ac.uk::d6df6a78-f689-4f02-ab51-9716d8ed5561" providerId="AD" clId="Web-{8822B530-F203-487E-B17F-EF4B92F8329E}" dt="2024-01-12T14:59:12.626" v="325" actId="1076"/>
          <ac:picMkLst>
            <pc:docMk/>
            <pc:sldMk cId="1015463242" sldId="277"/>
            <ac:picMk id="9" creationId="{3451867C-8413-4B51-882C-74FB8A3A0EE5}"/>
          </ac:picMkLst>
        </pc:picChg>
      </pc:sldChg>
    </pc:docChg>
  </pc:docChgLst>
  <pc:docChgLst>
    <pc:chgData name="Du, Hanzhen" userId="S::zceehdu@ucl.ac.uk::d6df6a78-f689-4f02-ab51-9716d8ed5561" providerId="AD" clId="Web-{C6094A88-1B4D-486B-894B-CA5F89B1E57B}"/>
    <pc:docChg chg="sldOrd">
      <pc:chgData name="Du, Hanzhen" userId="S::zceehdu@ucl.ac.uk::d6df6a78-f689-4f02-ab51-9716d8ed5561" providerId="AD" clId="Web-{C6094A88-1B4D-486B-894B-CA5F89B1E57B}" dt="2024-01-12T14:32:27.012" v="1"/>
      <pc:docMkLst>
        <pc:docMk/>
      </pc:docMkLst>
      <pc:sldChg chg="ord">
        <pc:chgData name="Du, Hanzhen" userId="S::zceehdu@ucl.ac.uk::d6df6a78-f689-4f02-ab51-9716d8ed5561" providerId="AD" clId="Web-{C6094A88-1B4D-486B-894B-CA5F89B1E57B}" dt="2024-01-12T14:32:27.012" v="1"/>
        <pc:sldMkLst>
          <pc:docMk/>
          <pc:sldMk cId="734728010" sldId="258"/>
        </pc:sldMkLst>
      </pc:sldChg>
    </pc:docChg>
  </pc:docChgLst>
  <pc:docChgLst>
    <pc:chgData clId="Web-{F2EE0227-6F19-4FCE-96D3-B3F8675252B3}"/>
    <pc:docChg chg="sldOrd">
      <pc:chgData name="" userId="" providerId="" clId="Web-{F2EE0227-6F19-4FCE-96D3-B3F8675252B3}" dt="2024-01-12T14:16:23.565" v="0"/>
      <pc:docMkLst>
        <pc:docMk/>
      </pc:docMkLst>
      <pc:sldChg chg="ord">
        <pc:chgData name="" userId="" providerId="" clId="Web-{F2EE0227-6F19-4FCE-96D3-B3F8675252B3}" dt="2024-01-12T14:16:23.565" v="0"/>
        <pc:sldMkLst>
          <pc:docMk/>
          <pc:sldMk cId="3029992513" sldId="269"/>
        </pc:sldMkLst>
      </pc:sldChg>
    </pc:docChg>
  </pc:docChgLst>
  <pc:docChgLst>
    <pc:chgData name="Sun, William" userId="S::zceewsu@ucl.ac.uk::44dd0425-d799-4642-9045-967d0b3a9dae" providerId="AD" clId="Web-{BCE1D34E-E18A-A257-3470-E8681516C4E8}"/>
    <pc:docChg chg="addSld modSld sldOrd">
      <pc:chgData name="Sun, William" userId="S::zceewsu@ucl.ac.uk::44dd0425-d799-4642-9045-967d0b3a9dae" providerId="AD" clId="Web-{BCE1D34E-E18A-A257-3470-E8681516C4E8}" dt="2024-01-12T12:05:03.006" v="651" actId="1076"/>
      <pc:docMkLst>
        <pc:docMk/>
      </pc:docMkLst>
      <pc:sldChg chg="modSp">
        <pc:chgData name="Sun, William" userId="S::zceewsu@ucl.ac.uk::44dd0425-d799-4642-9045-967d0b3a9dae" providerId="AD" clId="Web-{BCE1D34E-E18A-A257-3470-E8681516C4E8}" dt="2024-01-12T11:39:04.501" v="250" actId="20577"/>
        <pc:sldMkLst>
          <pc:docMk/>
          <pc:sldMk cId="428541380" sldId="261"/>
        </pc:sldMkLst>
        <pc:spChg chg="mod">
          <ac:chgData name="Sun, William" userId="S::zceewsu@ucl.ac.uk::44dd0425-d799-4642-9045-967d0b3a9dae" providerId="AD" clId="Web-{BCE1D34E-E18A-A257-3470-E8681516C4E8}" dt="2024-01-12T11:39:04.501" v="250" actId="20577"/>
          <ac:spMkLst>
            <pc:docMk/>
            <pc:sldMk cId="428541380" sldId="261"/>
            <ac:spMk id="3" creationId="{E0B8AE46-EAEF-BCC3-F64A-0FAACEA09E74}"/>
          </ac:spMkLst>
        </pc:spChg>
      </pc:sldChg>
      <pc:sldChg chg="addSp delSp modSp">
        <pc:chgData name="Sun, William" userId="S::zceewsu@ucl.ac.uk::44dd0425-d799-4642-9045-967d0b3a9dae" providerId="AD" clId="Web-{BCE1D34E-E18A-A257-3470-E8681516C4E8}" dt="2024-01-12T11:48:20.520" v="419" actId="20577"/>
        <pc:sldMkLst>
          <pc:docMk/>
          <pc:sldMk cId="3502313124" sldId="262"/>
        </pc:sldMkLst>
        <pc:spChg chg="mod">
          <ac:chgData name="Sun, William" userId="S::zceewsu@ucl.ac.uk::44dd0425-d799-4642-9045-967d0b3a9dae" providerId="AD" clId="Web-{BCE1D34E-E18A-A257-3470-E8681516C4E8}" dt="2024-01-12T11:44:52.491" v="299" actId="1076"/>
          <ac:spMkLst>
            <pc:docMk/>
            <pc:sldMk cId="3502313124" sldId="262"/>
            <ac:spMk id="6" creationId="{971E8B07-1E12-948B-1DF4-7EE326C156D2}"/>
          </ac:spMkLst>
        </pc:spChg>
        <pc:spChg chg="add del mod">
          <ac:chgData name="Sun, William" userId="S::zceewsu@ucl.ac.uk::44dd0425-d799-4642-9045-967d0b3a9dae" providerId="AD" clId="Web-{BCE1D34E-E18A-A257-3470-E8681516C4E8}" dt="2024-01-12T11:42:10.622" v="258"/>
          <ac:spMkLst>
            <pc:docMk/>
            <pc:sldMk cId="3502313124" sldId="262"/>
            <ac:spMk id="7" creationId="{11D52A02-249E-0BA6-16E0-C044987EE625}"/>
          </ac:spMkLst>
        </pc:spChg>
        <pc:spChg chg="add mod">
          <ac:chgData name="Sun, William" userId="S::zceewsu@ucl.ac.uk::44dd0425-d799-4642-9045-967d0b3a9dae" providerId="AD" clId="Web-{BCE1D34E-E18A-A257-3470-E8681516C4E8}" dt="2024-01-12T11:48:20.520" v="419" actId="20577"/>
          <ac:spMkLst>
            <pc:docMk/>
            <pc:sldMk cId="3502313124" sldId="262"/>
            <ac:spMk id="10" creationId="{2D7AE51C-2D7D-3A03-BF3B-F9A0A9B1B856}"/>
          </ac:spMkLst>
        </pc:spChg>
      </pc:sldChg>
      <pc:sldChg chg="addSp modSp">
        <pc:chgData name="Sun, William" userId="S::zceewsu@ucl.ac.uk::44dd0425-d799-4642-9045-967d0b3a9dae" providerId="AD" clId="Web-{BCE1D34E-E18A-A257-3470-E8681516C4E8}" dt="2024-01-12T11:48:35.037" v="425" actId="20577"/>
        <pc:sldMkLst>
          <pc:docMk/>
          <pc:sldMk cId="4188356480" sldId="263"/>
        </pc:sldMkLst>
        <pc:spChg chg="mod">
          <ac:chgData name="Sun, William" userId="S::zceewsu@ucl.ac.uk::44dd0425-d799-4642-9045-967d0b3a9dae" providerId="AD" clId="Web-{BCE1D34E-E18A-A257-3470-E8681516C4E8}" dt="2024-01-12T11:18:39.454" v="154" actId="14100"/>
          <ac:spMkLst>
            <pc:docMk/>
            <pc:sldMk cId="4188356480" sldId="263"/>
            <ac:spMk id="4" creationId="{90A2A5BB-2188-43BE-EE18-56218CFD1835}"/>
          </ac:spMkLst>
        </pc:spChg>
        <pc:spChg chg="add mod">
          <ac:chgData name="Sun, William" userId="S::zceewsu@ucl.ac.uk::44dd0425-d799-4642-9045-967d0b3a9dae" providerId="AD" clId="Web-{BCE1D34E-E18A-A257-3470-E8681516C4E8}" dt="2024-01-12T11:48:35.037" v="425" actId="20577"/>
          <ac:spMkLst>
            <pc:docMk/>
            <pc:sldMk cId="4188356480" sldId="263"/>
            <ac:spMk id="6" creationId="{AE3982EF-255B-7CF5-49BA-824B683FCD7F}"/>
          </ac:spMkLst>
        </pc:spChg>
        <pc:spChg chg="mod">
          <ac:chgData name="Sun, William" userId="S::zceewsu@ucl.ac.uk::44dd0425-d799-4642-9045-967d0b3a9dae" providerId="AD" clId="Web-{BCE1D34E-E18A-A257-3470-E8681516C4E8}" dt="2024-01-12T11:16:46.353" v="73" actId="1076"/>
          <ac:spMkLst>
            <pc:docMk/>
            <pc:sldMk cId="4188356480" sldId="263"/>
            <ac:spMk id="10" creationId="{DE3A216D-45EB-7699-57EA-F678EE935A1D}"/>
          </ac:spMkLst>
        </pc:spChg>
      </pc:sldChg>
      <pc:sldChg chg="addSp modSp ord">
        <pc:chgData name="Sun, William" userId="S::zceewsu@ucl.ac.uk::44dd0425-d799-4642-9045-967d0b3a9dae" providerId="AD" clId="Web-{BCE1D34E-E18A-A257-3470-E8681516C4E8}" dt="2024-01-12T11:48:43.850" v="434" actId="20577"/>
        <pc:sldMkLst>
          <pc:docMk/>
          <pc:sldMk cId="1577155118" sldId="264"/>
        </pc:sldMkLst>
        <pc:spChg chg="add mod">
          <ac:chgData name="Sun, William" userId="S::zceewsu@ucl.ac.uk::44dd0425-d799-4642-9045-967d0b3a9dae" providerId="AD" clId="Web-{BCE1D34E-E18A-A257-3470-E8681516C4E8}" dt="2024-01-12T11:48:43.850" v="434" actId="20577"/>
          <ac:spMkLst>
            <pc:docMk/>
            <pc:sldMk cId="1577155118" sldId="264"/>
            <ac:spMk id="8" creationId="{1B99ABCD-D6CB-BD11-59D3-62FA73AA8868}"/>
          </ac:spMkLst>
        </pc:spChg>
      </pc:sldChg>
      <pc:sldChg chg="addSp delSp modSp ord">
        <pc:chgData name="Sun, William" userId="S::zceewsu@ucl.ac.uk::44dd0425-d799-4642-9045-967d0b3a9dae" providerId="AD" clId="Web-{BCE1D34E-E18A-A257-3470-E8681516C4E8}" dt="2024-01-12T11:54:08.980" v="486"/>
        <pc:sldMkLst>
          <pc:docMk/>
          <pc:sldMk cId="3105925601" sldId="265"/>
        </pc:sldMkLst>
        <pc:spChg chg="add del mod">
          <ac:chgData name="Sun, William" userId="S::zceewsu@ucl.ac.uk::44dd0425-d799-4642-9045-967d0b3a9dae" providerId="AD" clId="Web-{BCE1D34E-E18A-A257-3470-E8681516C4E8}" dt="2024-01-12T11:51:04.218" v="439"/>
          <ac:spMkLst>
            <pc:docMk/>
            <pc:sldMk cId="3105925601" sldId="265"/>
            <ac:spMk id="4" creationId="{83303EE5-FB20-F135-3C5E-EA7DEF9C6C60}"/>
          </ac:spMkLst>
        </pc:spChg>
        <pc:spChg chg="add del mod">
          <ac:chgData name="Sun, William" userId="S::zceewsu@ucl.ac.uk::44dd0425-d799-4642-9045-967d0b3a9dae" providerId="AD" clId="Web-{BCE1D34E-E18A-A257-3470-E8681516C4E8}" dt="2024-01-12T11:54:08.980" v="486"/>
          <ac:spMkLst>
            <pc:docMk/>
            <pc:sldMk cId="3105925601" sldId="265"/>
            <ac:spMk id="5" creationId="{2D366B46-CBD5-CDB0-4C93-61100861C72E}"/>
          </ac:spMkLst>
        </pc:spChg>
      </pc:sldChg>
      <pc:sldChg chg="addSp delSp modSp new">
        <pc:chgData name="Sun, William" userId="S::zceewsu@ucl.ac.uk::44dd0425-d799-4642-9045-967d0b3a9dae" providerId="AD" clId="Web-{BCE1D34E-E18A-A257-3470-E8681516C4E8}" dt="2024-01-12T12:05:03.006" v="651" actId="1076"/>
        <pc:sldMkLst>
          <pc:docMk/>
          <pc:sldMk cId="1779099540" sldId="273"/>
        </pc:sldMkLst>
        <pc:spChg chg="mod">
          <ac:chgData name="Sun, William" userId="S::zceewsu@ucl.ac.uk::44dd0425-d799-4642-9045-967d0b3a9dae" providerId="AD" clId="Web-{BCE1D34E-E18A-A257-3470-E8681516C4E8}" dt="2024-01-12T11:30:20.686" v="166" actId="20577"/>
          <ac:spMkLst>
            <pc:docMk/>
            <pc:sldMk cId="1779099540" sldId="273"/>
            <ac:spMk id="2" creationId="{D47D05D9-6EF4-638D-984A-A9E6592C858C}"/>
          </ac:spMkLst>
        </pc:spChg>
        <pc:spChg chg="del">
          <ac:chgData name="Sun, William" userId="S::zceewsu@ucl.ac.uk::44dd0425-d799-4642-9045-967d0b3a9dae" providerId="AD" clId="Web-{BCE1D34E-E18A-A257-3470-E8681516C4E8}" dt="2024-01-12T11:30:40.578" v="167"/>
          <ac:spMkLst>
            <pc:docMk/>
            <pc:sldMk cId="1779099540" sldId="273"/>
            <ac:spMk id="3" creationId="{28F37D2C-8C0F-7CF8-A7D3-95CDA185819C}"/>
          </ac:spMkLst>
        </pc:spChg>
        <pc:spChg chg="add mod">
          <ac:chgData name="Sun, William" userId="S::zceewsu@ucl.ac.uk::44dd0425-d799-4642-9045-967d0b3a9dae" providerId="AD" clId="Web-{BCE1D34E-E18A-A257-3470-E8681516C4E8}" dt="2024-01-12T12:04:53.927" v="650" actId="1076"/>
          <ac:spMkLst>
            <pc:docMk/>
            <pc:sldMk cId="1779099540" sldId="273"/>
            <ac:spMk id="4" creationId="{C4833569-7D27-08DB-08FC-E7DBA911F938}"/>
          </ac:spMkLst>
        </pc:spChg>
        <pc:spChg chg="add del">
          <ac:chgData name="Sun, William" userId="S::zceewsu@ucl.ac.uk::44dd0425-d799-4642-9045-967d0b3a9dae" providerId="AD" clId="Web-{BCE1D34E-E18A-A257-3470-E8681516C4E8}" dt="2024-01-12T11:34:23.045" v="203"/>
          <ac:spMkLst>
            <pc:docMk/>
            <pc:sldMk cId="1779099540" sldId="273"/>
            <ac:spMk id="5" creationId="{45123E61-50FE-CBA8-FE32-BEDA916DDD5C}"/>
          </ac:spMkLst>
        </pc:spChg>
        <pc:spChg chg="add mod">
          <ac:chgData name="Sun, William" userId="S::zceewsu@ucl.ac.uk::44dd0425-d799-4642-9045-967d0b3a9dae" providerId="AD" clId="Web-{BCE1D34E-E18A-A257-3470-E8681516C4E8}" dt="2024-01-12T12:04:51.442" v="649" actId="1076"/>
          <ac:spMkLst>
            <pc:docMk/>
            <pc:sldMk cId="1779099540" sldId="273"/>
            <ac:spMk id="7" creationId="{C5460C01-3D9C-378A-703A-7E77D2B0C36B}"/>
          </ac:spMkLst>
        </pc:spChg>
        <pc:picChg chg="add mod modCrop">
          <ac:chgData name="Sun, William" userId="S::zceewsu@ucl.ac.uk::44dd0425-d799-4642-9045-967d0b3a9dae" providerId="AD" clId="Web-{BCE1D34E-E18A-A257-3470-E8681516C4E8}" dt="2024-01-12T12:01:45.743" v="642" actId="1076"/>
          <ac:picMkLst>
            <pc:docMk/>
            <pc:sldMk cId="1779099540" sldId="273"/>
            <ac:picMk id="6" creationId="{AA4B9A90-C36B-2403-262E-4CC231924C1C}"/>
          </ac:picMkLst>
        </pc:picChg>
        <pc:picChg chg="add mod modCrop">
          <ac:chgData name="Sun, William" userId="S::zceewsu@ucl.ac.uk::44dd0425-d799-4642-9045-967d0b3a9dae" providerId="AD" clId="Web-{BCE1D34E-E18A-A257-3470-E8681516C4E8}" dt="2024-01-12T12:05:03.006" v="651" actId="1076"/>
          <ac:picMkLst>
            <pc:docMk/>
            <pc:sldMk cId="1779099540" sldId="273"/>
            <ac:picMk id="8" creationId="{8B0E9C4C-E5E5-BDA7-2A4C-00C37A82B181}"/>
          </ac:picMkLst>
        </pc:picChg>
      </pc:sldChg>
      <pc:sldChg chg="modSp new">
        <pc:chgData name="Sun, William" userId="S::zceewsu@ucl.ac.uk::44dd0425-d799-4642-9045-967d0b3a9dae" providerId="AD" clId="Web-{BCE1D34E-E18A-A257-3470-E8681516C4E8}" dt="2024-01-12T11:37:11.009" v="245" actId="20577"/>
        <pc:sldMkLst>
          <pc:docMk/>
          <pc:sldMk cId="2086681371" sldId="274"/>
        </pc:sldMkLst>
        <pc:spChg chg="mod">
          <ac:chgData name="Sun, William" userId="S::zceewsu@ucl.ac.uk::44dd0425-d799-4642-9045-967d0b3a9dae" providerId="AD" clId="Web-{BCE1D34E-E18A-A257-3470-E8681516C4E8}" dt="2024-01-12T11:37:11.009" v="245" actId="20577"/>
          <ac:spMkLst>
            <pc:docMk/>
            <pc:sldMk cId="2086681371" sldId="274"/>
            <ac:spMk id="2" creationId="{05D2FE89-C6F9-FB84-5E4F-31D3F4B1160D}"/>
          </ac:spMkLst>
        </pc:spChg>
      </pc:sldChg>
    </pc:docChg>
  </pc:docChgLst>
  <pc:docChgLst>
    <pc:chgData name="Du, Hanzhen" userId="S::zceehdu@ucl.ac.uk::d6df6a78-f689-4f02-ab51-9716d8ed5561" providerId="AD" clId="Web-{3BE663D9-0AE2-49F2-A524-B5513A977AFB}"/>
    <pc:docChg chg="modSld sldOrd">
      <pc:chgData name="Du, Hanzhen" userId="S::zceehdu@ucl.ac.uk::d6df6a78-f689-4f02-ab51-9716d8ed5561" providerId="AD" clId="Web-{3BE663D9-0AE2-49F2-A524-B5513A977AFB}" dt="2024-01-12T14:46:35.529" v="8"/>
      <pc:docMkLst>
        <pc:docMk/>
      </pc:docMkLst>
      <pc:sldChg chg="addSp delSp modSp ord">
        <pc:chgData name="Du, Hanzhen" userId="S::zceehdu@ucl.ac.uk::d6df6a78-f689-4f02-ab51-9716d8ed5561" providerId="AD" clId="Web-{3BE663D9-0AE2-49F2-A524-B5513A977AFB}" dt="2024-01-12T14:46:35.529" v="8"/>
        <pc:sldMkLst>
          <pc:docMk/>
          <pc:sldMk cId="1050743100" sldId="260"/>
        </pc:sldMkLst>
        <pc:spChg chg="del">
          <ac:chgData name="Du, Hanzhen" userId="S::zceehdu@ucl.ac.uk::d6df6a78-f689-4f02-ab51-9716d8ed5561" providerId="AD" clId="Web-{3BE663D9-0AE2-49F2-A524-B5513A977AFB}" dt="2024-01-12T14:38:26.202" v="0"/>
          <ac:spMkLst>
            <pc:docMk/>
            <pc:sldMk cId="1050743100" sldId="260"/>
            <ac:spMk id="3" creationId="{D8A6869C-0459-3B8A-4C49-CBB76D4A63FF}"/>
          </ac:spMkLst>
        </pc:spChg>
        <pc:picChg chg="add mod">
          <ac:chgData name="Du, Hanzhen" userId="S::zceehdu@ucl.ac.uk::d6df6a78-f689-4f02-ab51-9716d8ed5561" providerId="AD" clId="Web-{3BE663D9-0AE2-49F2-A524-B5513A977AFB}" dt="2024-01-12T14:38:35.593" v="5" actId="1076"/>
          <ac:picMkLst>
            <pc:docMk/>
            <pc:sldMk cId="1050743100" sldId="260"/>
            <ac:picMk id="4" creationId="{1A07865C-EE9E-1EF3-3CF4-693E79E0E143}"/>
          </ac:picMkLst>
        </pc:picChg>
      </pc:sldChg>
      <pc:sldChg chg="ord">
        <pc:chgData name="Du, Hanzhen" userId="S::zceehdu@ucl.ac.uk::d6df6a78-f689-4f02-ab51-9716d8ed5561" providerId="AD" clId="Web-{3BE663D9-0AE2-49F2-A524-B5513A977AFB}" dt="2024-01-12T14:43:52.306" v="7"/>
        <pc:sldMkLst>
          <pc:docMk/>
          <pc:sldMk cId="3105925601" sldId="265"/>
        </pc:sldMkLst>
      </pc:sldChg>
      <pc:sldChg chg="ord">
        <pc:chgData name="Du, Hanzhen" userId="S::zceehdu@ucl.ac.uk::d6df6a78-f689-4f02-ab51-9716d8ed5561" providerId="AD" clId="Web-{3BE663D9-0AE2-49F2-A524-B5513A977AFB}" dt="2024-01-12T14:43:32.039" v="6"/>
        <pc:sldMkLst>
          <pc:docMk/>
          <pc:sldMk cId="1927925053" sldId="276"/>
        </pc:sldMkLst>
      </pc:sldChg>
    </pc:docChg>
  </pc:docChgLst>
  <pc:docChgLst>
    <pc:chgData name="Du, Hanzhen" userId="S::zceehdu@ucl.ac.uk::d6df6a78-f689-4f02-ab51-9716d8ed5561" providerId="AD" clId="Web-{CA3B84AB-FD3B-4195-A622-6D7E6060F279}"/>
    <pc:docChg chg="modSld sldOrd">
      <pc:chgData name="Du, Hanzhen" userId="S::zceehdu@ucl.ac.uk::d6df6a78-f689-4f02-ab51-9716d8ed5561" providerId="AD" clId="Web-{CA3B84AB-FD3B-4195-A622-6D7E6060F279}" dt="2024-01-12T15:32:58.005" v="105"/>
      <pc:docMkLst>
        <pc:docMk/>
      </pc:docMkLst>
      <pc:sldChg chg="ord">
        <pc:chgData name="Du, Hanzhen" userId="S::zceehdu@ucl.ac.uk::d6df6a78-f689-4f02-ab51-9716d8ed5561" providerId="AD" clId="Web-{CA3B84AB-FD3B-4195-A622-6D7E6060F279}" dt="2024-01-12T15:32:58.005" v="105"/>
        <pc:sldMkLst>
          <pc:docMk/>
          <pc:sldMk cId="1303397786" sldId="275"/>
        </pc:sldMkLst>
      </pc:sldChg>
      <pc:sldChg chg="addSp modSp">
        <pc:chgData name="Du, Hanzhen" userId="S::zceehdu@ucl.ac.uk::d6df6a78-f689-4f02-ab51-9716d8ed5561" providerId="AD" clId="Web-{CA3B84AB-FD3B-4195-A622-6D7E6060F279}" dt="2024-01-12T15:24:44.846" v="104" actId="1076"/>
        <pc:sldMkLst>
          <pc:docMk/>
          <pc:sldMk cId="1015463242" sldId="277"/>
        </pc:sldMkLst>
        <pc:spChg chg="mod">
          <ac:chgData name="Du, Hanzhen" userId="S::zceehdu@ucl.ac.uk::d6df6a78-f689-4f02-ab51-9716d8ed5561" providerId="AD" clId="Web-{CA3B84AB-FD3B-4195-A622-6D7E6060F279}" dt="2024-01-12T15:24:35.486" v="99" actId="20577"/>
          <ac:spMkLst>
            <pc:docMk/>
            <pc:sldMk cId="1015463242" sldId="277"/>
            <ac:spMk id="8" creationId="{AD09860F-18BE-1523-769D-8EFC71C0E4B4}"/>
          </ac:spMkLst>
        </pc:spChg>
        <pc:picChg chg="add mod">
          <ac:chgData name="Du, Hanzhen" userId="S::zceehdu@ucl.ac.uk::d6df6a78-f689-4f02-ab51-9716d8ed5561" providerId="AD" clId="Web-{CA3B84AB-FD3B-4195-A622-6D7E6060F279}" dt="2024-01-12T15:24:44.846" v="104" actId="1076"/>
          <ac:picMkLst>
            <pc:docMk/>
            <pc:sldMk cId="1015463242" sldId="277"/>
            <ac:picMk id="2" creationId="{BA1EA010-C590-9D42-F680-D3CF49B8BD5A}"/>
          </ac:picMkLst>
        </pc:picChg>
      </pc:sldChg>
      <pc:sldChg chg="addSp modSp">
        <pc:chgData name="Du, Hanzhen" userId="S::zceehdu@ucl.ac.uk::d6df6a78-f689-4f02-ab51-9716d8ed5561" providerId="AD" clId="Web-{CA3B84AB-FD3B-4195-A622-6D7E6060F279}" dt="2024-01-12T15:12:18.005" v="62" actId="20577"/>
        <pc:sldMkLst>
          <pc:docMk/>
          <pc:sldMk cId="3266699270" sldId="278"/>
        </pc:sldMkLst>
        <pc:spChg chg="add mod">
          <ac:chgData name="Du, Hanzhen" userId="S::zceehdu@ucl.ac.uk::d6df6a78-f689-4f02-ab51-9716d8ed5561" providerId="AD" clId="Web-{CA3B84AB-FD3B-4195-A622-6D7E6060F279}" dt="2024-01-12T15:11:54.958" v="46" actId="1076"/>
          <ac:spMkLst>
            <pc:docMk/>
            <pc:sldMk cId="3266699270" sldId="278"/>
            <ac:spMk id="2" creationId="{DF3583FE-8B2C-1F35-FC57-5944B46C7545}"/>
          </ac:spMkLst>
        </pc:spChg>
        <pc:spChg chg="mod">
          <ac:chgData name="Du, Hanzhen" userId="S::zceehdu@ucl.ac.uk::d6df6a78-f689-4f02-ab51-9716d8ed5561" providerId="AD" clId="Web-{CA3B84AB-FD3B-4195-A622-6D7E6060F279}" dt="2024-01-12T15:12:18.005" v="62" actId="20577"/>
          <ac:spMkLst>
            <pc:docMk/>
            <pc:sldMk cId="3266699270" sldId="278"/>
            <ac:spMk id="5" creationId="{18DCF7D5-3C0A-2479-82A9-121E7725DA2E}"/>
          </ac:spMkLst>
        </pc:spChg>
      </pc:sldChg>
    </pc:docChg>
  </pc:docChgLst>
  <pc:docChgLst>
    <pc:chgData name="Yuen, Nathan" userId="0f331301-bc1b-4761-b1b9-13eea4739ace" providerId="ADAL" clId="{C26A07D4-28D9-DF46-8C8F-E86323A5A857}"/>
    <pc:docChg chg="undo custSel addSld delSld modSld sldOrd">
      <pc:chgData name="Yuen, Nathan" userId="0f331301-bc1b-4761-b1b9-13eea4739ace" providerId="ADAL" clId="{C26A07D4-28D9-DF46-8C8F-E86323A5A857}" dt="2024-01-12T15:30:22.991" v="3590" actId="1076"/>
      <pc:docMkLst>
        <pc:docMk/>
      </pc:docMkLst>
      <pc:sldChg chg="modSp mod">
        <pc:chgData name="Yuen, Nathan" userId="0f331301-bc1b-4761-b1b9-13eea4739ace" providerId="ADAL" clId="{C26A07D4-28D9-DF46-8C8F-E86323A5A857}" dt="2024-01-11T19:08:20.592" v="296" actId="20577"/>
        <pc:sldMkLst>
          <pc:docMk/>
          <pc:sldMk cId="166845700" sldId="256"/>
        </pc:sldMkLst>
        <pc:spChg chg="mod">
          <ac:chgData name="Yuen, Nathan" userId="0f331301-bc1b-4761-b1b9-13eea4739ace" providerId="ADAL" clId="{C26A07D4-28D9-DF46-8C8F-E86323A5A857}" dt="2024-01-11T19:08:17.442" v="288" actId="20577"/>
          <ac:spMkLst>
            <pc:docMk/>
            <pc:sldMk cId="166845700" sldId="256"/>
            <ac:spMk id="2" creationId="{15E23CC7-0117-59D2-9D80-74B88299708E}"/>
          </ac:spMkLst>
        </pc:spChg>
        <pc:spChg chg="mod">
          <ac:chgData name="Yuen, Nathan" userId="0f331301-bc1b-4761-b1b9-13eea4739ace" providerId="ADAL" clId="{C26A07D4-28D9-DF46-8C8F-E86323A5A857}" dt="2024-01-11T19:08:20.592" v="296" actId="20577"/>
          <ac:spMkLst>
            <pc:docMk/>
            <pc:sldMk cId="166845700" sldId="256"/>
            <ac:spMk id="3" creationId="{4080A77A-0C2C-693C-4D27-A9648E2C4830}"/>
          </ac:spMkLst>
        </pc:spChg>
      </pc:sldChg>
      <pc:sldChg chg="addSp delSp modSp new mod">
        <pc:chgData name="Yuen, Nathan" userId="0f331301-bc1b-4761-b1b9-13eea4739ace" providerId="ADAL" clId="{C26A07D4-28D9-DF46-8C8F-E86323A5A857}" dt="2024-01-12T15:23:21.837" v="3579" actId="20577"/>
        <pc:sldMkLst>
          <pc:docMk/>
          <pc:sldMk cId="520415542" sldId="257"/>
        </pc:sldMkLst>
        <pc:spChg chg="mod">
          <ac:chgData name="Yuen, Nathan" userId="0f331301-bc1b-4761-b1b9-13eea4739ace" providerId="ADAL" clId="{C26A07D4-28D9-DF46-8C8F-E86323A5A857}" dt="2024-01-11T19:05:34.599" v="12" actId="20577"/>
          <ac:spMkLst>
            <pc:docMk/>
            <pc:sldMk cId="520415542" sldId="257"/>
            <ac:spMk id="2" creationId="{33652C01-66B8-D614-0D65-7A188D80AB98}"/>
          </ac:spMkLst>
        </pc:spChg>
        <pc:spChg chg="del">
          <ac:chgData name="Yuen, Nathan" userId="0f331301-bc1b-4761-b1b9-13eea4739ace" providerId="ADAL" clId="{C26A07D4-28D9-DF46-8C8F-E86323A5A857}" dt="2024-01-11T21:51:50.186" v="438"/>
          <ac:spMkLst>
            <pc:docMk/>
            <pc:sldMk cId="520415542" sldId="257"/>
            <ac:spMk id="3" creationId="{46834CB3-5951-47E7-81ED-CFFB79B8B795}"/>
          </ac:spMkLst>
        </pc:spChg>
        <pc:spChg chg="add mod">
          <ac:chgData name="Yuen, Nathan" userId="0f331301-bc1b-4761-b1b9-13eea4739ace" providerId="ADAL" clId="{C26A07D4-28D9-DF46-8C8F-E86323A5A857}" dt="2024-01-12T15:23:21.837" v="3579" actId="20577"/>
          <ac:spMkLst>
            <pc:docMk/>
            <pc:sldMk cId="520415542" sldId="257"/>
            <ac:spMk id="7" creationId="{B58541F5-93E5-3E28-0957-78ABDE71330C}"/>
          </ac:spMkLst>
        </pc:spChg>
        <pc:picChg chg="add del mod">
          <ac:chgData name="Yuen, Nathan" userId="0f331301-bc1b-4761-b1b9-13eea4739ace" providerId="ADAL" clId="{C26A07D4-28D9-DF46-8C8F-E86323A5A857}" dt="2024-01-11T21:51:54.131" v="441" actId="478"/>
          <ac:picMkLst>
            <pc:docMk/>
            <pc:sldMk cId="520415542" sldId="257"/>
            <ac:picMk id="5" creationId="{95B6C7B8-F45A-B5F8-A04E-D4EB188E36DE}"/>
          </ac:picMkLst>
        </pc:picChg>
      </pc:sldChg>
      <pc:sldChg chg="addSp delSp modSp new add del mod">
        <pc:chgData name="Yuen, Nathan" userId="0f331301-bc1b-4761-b1b9-13eea4739ace" providerId="ADAL" clId="{C26A07D4-28D9-DF46-8C8F-E86323A5A857}" dt="2024-01-12T14:59:37.050" v="3056" actId="1076"/>
        <pc:sldMkLst>
          <pc:docMk/>
          <pc:sldMk cId="734728010" sldId="258"/>
        </pc:sldMkLst>
        <pc:spChg chg="mod">
          <ac:chgData name="Yuen, Nathan" userId="0f331301-bc1b-4761-b1b9-13eea4739ace" providerId="ADAL" clId="{C26A07D4-28D9-DF46-8C8F-E86323A5A857}" dt="2024-01-11T19:05:56.371" v="54" actId="20577"/>
          <ac:spMkLst>
            <pc:docMk/>
            <pc:sldMk cId="734728010" sldId="258"/>
            <ac:spMk id="2" creationId="{3B848FDD-1A51-64BC-380D-37F126EBA173}"/>
          </ac:spMkLst>
        </pc:spChg>
        <pc:spChg chg="del">
          <ac:chgData name="Yuen, Nathan" userId="0f331301-bc1b-4761-b1b9-13eea4739ace" providerId="ADAL" clId="{C26A07D4-28D9-DF46-8C8F-E86323A5A857}" dt="2024-01-11T21:51:56.480" v="442"/>
          <ac:spMkLst>
            <pc:docMk/>
            <pc:sldMk cId="734728010" sldId="258"/>
            <ac:spMk id="3" creationId="{CFB5C0EA-D562-A97B-0C63-380A551333EF}"/>
          </ac:spMkLst>
        </pc:spChg>
        <pc:spChg chg="add del mod">
          <ac:chgData name="Yuen, Nathan" userId="0f331301-bc1b-4761-b1b9-13eea4739ace" providerId="ADAL" clId="{C26A07D4-28D9-DF46-8C8F-E86323A5A857}" dt="2024-01-11T21:52:20.747" v="452"/>
          <ac:spMkLst>
            <pc:docMk/>
            <pc:sldMk cId="734728010" sldId="258"/>
            <ac:spMk id="5" creationId="{16877E06-1BF6-2B65-C17B-1D8203151129}"/>
          </ac:spMkLst>
        </pc:spChg>
        <pc:spChg chg="add del mod">
          <ac:chgData name="Yuen, Nathan" userId="0f331301-bc1b-4761-b1b9-13eea4739ace" providerId="ADAL" clId="{C26A07D4-28D9-DF46-8C8F-E86323A5A857}" dt="2024-01-11T21:53:09.896" v="454"/>
          <ac:spMkLst>
            <pc:docMk/>
            <pc:sldMk cId="734728010" sldId="258"/>
            <ac:spMk id="7" creationId="{058A260B-A0F7-3616-3A19-F95693078388}"/>
          </ac:spMkLst>
        </pc:spChg>
        <pc:spChg chg="add mod">
          <ac:chgData name="Yuen, Nathan" userId="0f331301-bc1b-4761-b1b9-13eea4739ace" providerId="ADAL" clId="{C26A07D4-28D9-DF46-8C8F-E86323A5A857}" dt="2024-01-11T21:54:02.185" v="565" actId="20577"/>
          <ac:spMkLst>
            <pc:docMk/>
            <pc:sldMk cId="734728010" sldId="258"/>
            <ac:spMk id="10" creationId="{B78A3552-C185-BDD4-9D3A-60B6AD21D299}"/>
          </ac:spMkLst>
        </pc:spChg>
        <pc:spChg chg="add mod">
          <ac:chgData name="Yuen, Nathan" userId="0f331301-bc1b-4761-b1b9-13eea4739ace" providerId="ADAL" clId="{C26A07D4-28D9-DF46-8C8F-E86323A5A857}" dt="2024-01-12T14:27:50.765" v="2173" actId="1076"/>
          <ac:spMkLst>
            <pc:docMk/>
            <pc:sldMk cId="734728010" sldId="258"/>
            <ac:spMk id="11" creationId="{74A09C7D-18A0-2519-4B1A-37517C17C78D}"/>
          </ac:spMkLst>
        </pc:spChg>
        <pc:spChg chg="add del mod">
          <ac:chgData name="Yuen, Nathan" userId="0f331301-bc1b-4761-b1b9-13eea4739ace" providerId="ADAL" clId="{C26A07D4-28D9-DF46-8C8F-E86323A5A857}" dt="2024-01-12T14:59:27.969" v="3050"/>
          <ac:spMkLst>
            <pc:docMk/>
            <pc:sldMk cId="734728010" sldId="258"/>
            <ac:spMk id="13" creationId="{A2AFB515-18FF-CC35-C329-8E6670191ECB}"/>
          </ac:spMkLst>
        </pc:spChg>
        <pc:picChg chg="add del mod">
          <ac:chgData name="Yuen, Nathan" userId="0f331301-bc1b-4761-b1b9-13eea4739ace" providerId="ADAL" clId="{C26A07D4-28D9-DF46-8C8F-E86323A5A857}" dt="2024-01-11T21:52:46.715" v="453" actId="478"/>
          <ac:picMkLst>
            <pc:docMk/>
            <pc:sldMk cId="734728010" sldId="258"/>
            <ac:picMk id="4" creationId="{D4892C12-932D-D3F8-22B3-4FD5306BA69E}"/>
          </ac:picMkLst>
        </pc:picChg>
        <pc:picChg chg="add del mod">
          <ac:chgData name="Yuen, Nathan" userId="0f331301-bc1b-4761-b1b9-13eea4739ace" providerId="ADAL" clId="{C26A07D4-28D9-DF46-8C8F-E86323A5A857}" dt="2024-01-12T14:59:26.037" v="3049" actId="478"/>
          <ac:picMkLst>
            <pc:docMk/>
            <pc:sldMk cId="734728010" sldId="258"/>
            <ac:picMk id="9" creationId="{6FF149A4-E3D4-AFE6-7C36-7EF983F323F1}"/>
          </ac:picMkLst>
        </pc:picChg>
        <pc:picChg chg="add mod">
          <ac:chgData name="Yuen, Nathan" userId="0f331301-bc1b-4761-b1b9-13eea4739ace" providerId="ADAL" clId="{C26A07D4-28D9-DF46-8C8F-E86323A5A857}" dt="2024-01-12T14:59:37.050" v="3056" actId="1076"/>
          <ac:picMkLst>
            <pc:docMk/>
            <pc:sldMk cId="734728010" sldId="258"/>
            <ac:picMk id="15" creationId="{42D7A474-BC3F-3561-81DB-B58AB411F22C}"/>
          </ac:picMkLst>
        </pc:picChg>
      </pc:sldChg>
      <pc:sldChg chg="addSp delSp modSp new mod ord">
        <pc:chgData name="Yuen, Nathan" userId="0f331301-bc1b-4761-b1b9-13eea4739ace" providerId="ADAL" clId="{C26A07D4-28D9-DF46-8C8F-E86323A5A857}" dt="2024-01-12T14:24:58.476" v="2088" actId="20578"/>
        <pc:sldMkLst>
          <pc:docMk/>
          <pc:sldMk cId="2113738102" sldId="259"/>
        </pc:sldMkLst>
        <pc:spChg chg="mod">
          <ac:chgData name="Yuen, Nathan" userId="0f331301-bc1b-4761-b1b9-13eea4739ace" providerId="ADAL" clId="{C26A07D4-28D9-DF46-8C8F-E86323A5A857}" dt="2024-01-11T19:06:13.713" v="75" actId="20577"/>
          <ac:spMkLst>
            <pc:docMk/>
            <pc:sldMk cId="2113738102" sldId="259"/>
            <ac:spMk id="2" creationId="{4CB8D9F8-75AC-6F26-F1FD-60C7F17D0A33}"/>
          </ac:spMkLst>
        </pc:spChg>
        <pc:spChg chg="del">
          <ac:chgData name="Yuen, Nathan" userId="0f331301-bc1b-4761-b1b9-13eea4739ace" providerId="ADAL" clId="{C26A07D4-28D9-DF46-8C8F-E86323A5A857}" dt="2024-01-11T23:07:56.015" v="570" actId="478"/>
          <ac:spMkLst>
            <pc:docMk/>
            <pc:sldMk cId="2113738102" sldId="259"/>
            <ac:spMk id="3" creationId="{13242CE2-134A-A2D8-7523-FE4781CB4F84}"/>
          </ac:spMkLst>
        </pc:spChg>
        <pc:spChg chg="add mod">
          <ac:chgData name="Yuen, Nathan" userId="0f331301-bc1b-4761-b1b9-13eea4739ace" providerId="ADAL" clId="{C26A07D4-28D9-DF46-8C8F-E86323A5A857}" dt="2024-01-11T23:08:47.357" v="665" actId="1076"/>
          <ac:spMkLst>
            <pc:docMk/>
            <pc:sldMk cId="2113738102" sldId="259"/>
            <ac:spMk id="4" creationId="{97150186-C189-3A9D-8671-B722569FDF15}"/>
          </ac:spMkLst>
        </pc:spChg>
        <pc:spChg chg="add mod">
          <ac:chgData name="Yuen, Nathan" userId="0f331301-bc1b-4761-b1b9-13eea4739ace" providerId="ADAL" clId="{C26A07D4-28D9-DF46-8C8F-E86323A5A857}" dt="2024-01-11T23:08:47.357" v="665" actId="1076"/>
          <ac:spMkLst>
            <pc:docMk/>
            <pc:sldMk cId="2113738102" sldId="259"/>
            <ac:spMk id="5" creationId="{34EBF5FB-1457-77D2-8C0F-5ACEC547C2B5}"/>
          </ac:spMkLst>
        </pc:spChg>
        <pc:spChg chg="add mod">
          <ac:chgData name="Yuen, Nathan" userId="0f331301-bc1b-4761-b1b9-13eea4739ace" providerId="ADAL" clId="{C26A07D4-28D9-DF46-8C8F-E86323A5A857}" dt="2024-01-11T23:08:47.357" v="665" actId="1076"/>
          <ac:spMkLst>
            <pc:docMk/>
            <pc:sldMk cId="2113738102" sldId="259"/>
            <ac:spMk id="6" creationId="{95F14263-27E5-C62F-6995-558C292AE8D4}"/>
          </ac:spMkLst>
        </pc:spChg>
        <pc:spChg chg="add mod">
          <ac:chgData name="Yuen, Nathan" userId="0f331301-bc1b-4761-b1b9-13eea4739ace" providerId="ADAL" clId="{C26A07D4-28D9-DF46-8C8F-E86323A5A857}" dt="2024-01-11T23:08:47.357" v="665" actId="1076"/>
          <ac:spMkLst>
            <pc:docMk/>
            <pc:sldMk cId="2113738102" sldId="259"/>
            <ac:spMk id="7" creationId="{6303EF01-6B75-9682-C675-0647CD4EFAA2}"/>
          </ac:spMkLst>
        </pc:spChg>
        <pc:spChg chg="add mod">
          <ac:chgData name="Yuen, Nathan" userId="0f331301-bc1b-4761-b1b9-13eea4739ace" providerId="ADAL" clId="{C26A07D4-28D9-DF46-8C8F-E86323A5A857}" dt="2024-01-11T23:08:47.357" v="665" actId="1076"/>
          <ac:spMkLst>
            <pc:docMk/>
            <pc:sldMk cId="2113738102" sldId="259"/>
            <ac:spMk id="8" creationId="{A14141BB-BAAD-9528-2212-087DEAB6F1DC}"/>
          </ac:spMkLst>
        </pc:spChg>
        <pc:spChg chg="add mod">
          <ac:chgData name="Yuen, Nathan" userId="0f331301-bc1b-4761-b1b9-13eea4739ace" providerId="ADAL" clId="{C26A07D4-28D9-DF46-8C8F-E86323A5A857}" dt="2024-01-11T23:08:47.357" v="665" actId="1076"/>
          <ac:spMkLst>
            <pc:docMk/>
            <pc:sldMk cId="2113738102" sldId="259"/>
            <ac:spMk id="9" creationId="{14DB7DFE-B11B-6C5D-9059-DD3882C1FC1F}"/>
          </ac:spMkLst>
        </pc:spChg>
        <pc:spChg chg="add mod">
          <ac:chgData name="Yuen, Nathan" userId="0f331301-bc1b-4761-b1b9-13eea4739ace" providerId="ADAL" clId="{C26A07D4-28D9-DF46-8C8F-E86323A5A857}" dt="2024-01-12T14:12:50.890" v="1546" actId="20577"/>
          <ac:spMkLst>
            <pc:docMk/>
            <pc:sldMk cId="2113738102" sldId="259"/>
            <ac:spMk id="10" creationId="{DA2611F1-2C49-2851-ECE0-95ED76AF02E3}"/>
          </ac:spMkLst>
        </pc:spChg>
        <pc:spChg chg="add mod">
          <ac:chgData name="Yuen, Nathan" userId="0f331301-bc1b-4761-b1b9-13eea4739ace" providerId="ADAL" clId="{C26A07D4-28D9-DF46-8C8F-E86323A5A857}" dt="2024-01-11T23:08:47.357" v="665" actId="1076"/>
          <ac:spMkLst>
            <pc:docMk/>
            <pc:sldMk cId="2113738102" sldId="259"/>
            <ac:spMk id="11" creationId="{8C1705AC-C5FF-06D7-3D46-3CE4F2BAB075}"/>
          </ac:spMkLst>
        </pc:spChg>
        <pc:spChg chg="add mod">
          <ac:chgData name="Yuen, Nathan" userId="0f331301-bc1b-4761-b1b9-13eea4739ace" providerId="ADAL" clId="{C26A07D4-28D9-DF46-8C8F-E86323A5A857}" dt="2024-01-11T23:08:47.357" v="665" actId="1076"/>
          <ac:spMkLst>
            <pc:docMk/>
            <pc:sldMk cId="2113738102" sldId="259"/>
            <ac:spMk id="12" creationId="{51E489E2-7B0A-8EF0-3CC6-880C80B997FF}"/>
          </ac:spMkLst>
        </pc:spChg>
        <pc:spChg chg="add mod">
          <ac:chgData name="Yuen, Nathan" userId="0f331301-bc1b-4761-b1b9-13eea4739ace" providerId="ADAL" clId="{C26A07D4-28D9-DF46-8C8F-E86323A5A857}" dt="2024-01-12T14:13:00.510" v="1548" actId="1076"/>
          <ac:spMkLst>
            <pc:docMk/>
            <pc:sldMk cId="2113738102" sldId="259"/>
            <ac:spMk id="13" creationId="{B2179E73-6D78-9AD0-EC04-2162F8C0EB62}"/>
          </ac:spMkLst>
        </pc:spChg>
        <pc:spChg chg="add mod">
          <ac:chgData name="Yuen, Nathan" userId="0f331301-bc1b-4761-b1b9-13eea4739ace" providerId="ADAL" clId="{C26A07D4-28D9-DF46-8C8F-E86323A5A857}" dt="2024-01-12T14:13:07.818" v="1550" actId="1076"/>
          <ac:spMkLst>
            <pc:docMk/>
            <pc:sldMk cId="2113738102" sldId="259"/>
            <ac:spMk id="14" creationId="{FA9C0179-437D-E6F8-D33D-7B6FDC69D889}"/>
          </ac:spMkLst>
        </pc:spChg>
        <pc:spChg chg="add mod">
          <ac:chgData name="Yuen, Nathan" userId="0f331301-bc1b-4761-b1b9-13eea4739ace" providerId="ADAL" clId="{C26A07D4-28D9-DF46-8C8F-E86323A5A857}" dt="2024-01-11T23:08:47.357" v="665" actId="1076"/>
          <ac:spMkLst>
            <pc:docMk/>
            <pc:sldMk cId="2113738102" sldId="259"/>
            <ac:spMk id="19" creationId="{A79E8C8F-77A5-743A-E1FB-7567C0936585}"/>
          </ac:spMkLst>
        </pc:spChg>
        <pc:spChg chg="add mod">
          <ac:chgData name="Yuen, Nathan" userId="0f331301-bc1b-4761-b1b9-13eea4739ace" providerId="ADAL" clId="{C26A07D4-28D9-DF46-8C8F-E86323A5A857}" dt="2024-01-11T23:08:47.357" v="665" actId="1076"/>
          <ac:spMkLst>
            <pc:docMk/>
            <pc:sldMk cId="2113738102" sldId="259"/>
            <ac:spMk id="20" creationId="{92501385-C490-9DC3-2D7B-7AAAD1F2ECCF}"/>
          </ac:spMkLst>
        </pc:spChg>
        <pc:spChg chg="add mod">
          <ac:chgData name="Yuen, Nathan" userId="0f331301-bc1b-4761-b1b9-13eea4739ace" providerId="ADAL" clId="{C26A07D4-28D9-DF46-8C8F-E86323A5A857}" dt="2024-01-11T23:08:47.357" v="665" actId="1076"/>
          <ac:spMkLst>
            <pc:docMk/>
            <pc:sldMk cId="2113738102" sldId="259"/>
            <ac:spMk id="21" creationId="{CE2E8B9F-9807-3E96-3FF1-7073245D5AF0}"/>
          </ac:spMkLst>
        </pc:spChg>
        <pc:spChg chg="add mod">
          <ac:chgData name="Yuen, Nathan" userId="0f331301-bc1b-4761-b1b9-13eea4739ace" providerId="ADAL" clId="{C26A07D4-28D9-DF46-8C8F-E86323A5A857}" dt="2024-01-12T14:12:57.259" v="1547" actId="1076"/>
          <ac:spMkLst>
            <pc:docMk/>
            <pc:sldMk cId="2113738102" sldId="259"/>
            <ac:spMk id="22" creationId="{632B770A-B6D1-C4E1-FF7A-6017242BAB8A}"/>
          </ac:spMkLst>
        </pc:spChg>
        <pc:spChg chg="add mod">
          <ac:chgData name="Yuen, Nathan" userId="0f331301-bc1b-4761-b1b9-13eea4739ace" providerId="ADAL" clId="{C26A07D4-28D9-DF46-8C8F-E86323A5A857}" dt="2024-01-11T23:08:47.357" v="665" actId="1076"/>
          <ac:spMkLst>
            <pc:docMk/>
            <pc:sldMk cId="2113738102" sldId="259"/>
            <ac:spMk id="23" creationId="{1A78BDB2-9A60-72A4-D687-9DB0282B5DA7}"/>
          </ac:spMkLst>
        </pc:spChg>
        <pc:spChg chg="add mod">
          <ac:chgData name="Yuen, Nathan" userId="0f331301-bc1b-4761-b1b9-13eea4739ace" providerId="ADAL" clId="{C26A07D4-28D9-DF46-8C8F-E86323A5A857}" dt="2024-01-11T23:08:47.357" v="665" actId="1076"/>
          <ac:spMkLst>
            <pc:docMk/>
            <pc:sldMk cId="2113738102" sldId="259"/>
            <ac:spMk id="24" creationId="{C401FB1A-7D68-2310-4ABA-B6AE3F48B163}"/>
          </ac:spMkLst>
        </pc:spChg>
        <pc:spChg chg="add mod">
          <ac:chgData name="Yuen, Nathan" userId="0f331301-bc1b-4761-b1b9-13eea4739ace" providerId="ADAL" clId="{C26A07D4-28D9-DF46-8C8F-E86323A5A857}" dt="2024-01-11T23:08:47.357" v="665" actId="1076"/>
          <ac:spMkLst>
            <pc:docMk/>
            <pc:sldMk cId="2113738102" sldId="259"/>
            <ac:spMk id="25" creationId="{97A9158C-078F-C201-0BE7-89497568FCBB}"/>
          </ac:spMkLst>
        </pc:spChg>
        <pc:spChg chg="add mod">
          <ac:chgData name="Yuen, Nathan" userId="0f331301-bc1b-4761-b1b9-13eea4739ace" providerId="ADAL" clId="{C26A07D4-28D9-DF46-8C8F-E86323A5A857}" dt="2024-01-11T23:08:47.357" v="665" actId="1076"/>
          <ac:spMkLst>
            <pc:docMk/>
            <pc:sldMk cId="2113738102" sldId="259"/>
            <ac:spMk id="26" creationId="{6C5E26C5-2A62-73D0-5C43-DEB2665A2875}"/>
          </ac:spMkLst>
        </pc:spChg>
        <pc:spChg chg="add mod">
          <ac:chgData name="Yuen, Nathan" userId="0f331301-bc1b-4761-b1b9-13eea4739ace" providerId="ADAL" clId="{C26A07D4-28D9-DF46-8C8F-E86323A5A857}" dt="2024-01-11T23:08:47.357" v="665" actId="1076"/>
          <ac:spMkLst>
            <pc:docMk/>
            <pc:sldMk cId="2113738102" sldId="259"/>
            <ac:spMk id="31" creationId="{EA58D340-4574-8732-5BA1-147FB624616C}"/>
          </ac:spMkLst>
        </pc:spChg>
        <pc:spChg chg="add mod">
          <ac:chgData name="Yuen, Nathan" userId="0f331301-bc1b-4761-b1b9-13eea4739ace" providerId="ADAL" clId="{C26A07D4-28D9-DF46-8C8F-E86323A5A857}" dt="2024-01-12T14:13:52.979" v="1610" actId="1076"/>
          <ac:spMkLst>
            <pc:docMk/>
            <pc:sldMk cId="2113738102" sldId="259"/>
            <ac:spMk id="33" creationId="{67F02C85-B14D-298D-B70E-449527815806}"/>
          </ac:spMkLst>
        </pc:spChg>
        <pc:cxnChg chg="add mod">
          <ac:chgData name="Yuen, Nathan" userId="0f331301-bc1b-4761-b1b9-13eea4739ace" providerId="ADAL" clId="{C26A07D4-28D9-DF46-8C8F-E86323A5A857}" dt="2024-01-11T23:08:47.357" v="665" actId="1076"/>
          <ac:cxnSpMkLst>
            <pc:docMk/>
            <pc:sldMk cId="2113738102" sldId="259"/>
            <ac:cxnSpMk id="15" creationId="{CA7E61E8-B9C5-ECBF-DFAE-558E354C2203}"/>
          </ac:cxnSpMkLst>
        </pc:cxnChg>
        <pc:cxnChg chg="add mod">
          <ac:chgData name="Yuen, Nathan" userId="0f331301-bc1b-4761-b1b9-13eea4739ace" providerId="ADAL" clId="{C26A07D4-28D9-DF46-8C8F-E86323A5A857}" dt="2024-01-11T23:08:47.357" v="665" actId="1076"/>
          <ac:cxnSpMkLst>
            <pc:docMk/>
            <pc:sldMk cId="2113738102" sldId="259"/>
            <ac:cxnSpMk id="16" creationId="{D5D89E40-E197-413D-CE2A-34AE2AE49DB1}"/>
          </ac:cxnSpMkLst>
        </pc:cxnChg>
        <pc:cxnChg chg="add mod">
          <ac:chgData name="Yuen, Nathan" userId="0f331301-bc1b-4761-b1b9-13eea4739ace" providerId="ADAL" clId="{C26A07D4-28D9-DF46-8C8F-E86323A5A857}" dt="2024-01-12T14:13:05.189" v="1549" actId="14100"/>
          <ac:cxnSpMkLst>
            <pc:docMk/>
            <pc:sldMk cId="2113738102" sldId="259"/>
            <ac:cxnSpMk id="17" creationId="{84AD2439-4EF5-2CB6-6FC9-2FC97D0F797E}"/>
          </ac:cxnSpMkLst>
        </pc:cxnChg>
        <pc:cxnChg chg="add mod">
          <ac:chgData name="Yuen, Nathan" userId="0f331301-bc1b-4761-b1b9-13eea4739ace" providerId="ADAL" clId="{C26A07D4-28D9-DF46-8C8F-E86323A5A857}" dt="2024-01-12T14:13:07.818" v="1550" actId="1076"/>
          <ac:cxnSpMkLst>
            <pc:docMk/>
            <pc:sldMk cId="2113738102" sldId="259"/>
            <ac:cxnSpMk id="18" creationId="{98936315-AE8B-E55C-7B93-1C9E0C3C5419}"/>
          </ac:cxnSpMkLst>
        </pc:cxnChg>
        <pc:cxnChg chg="add mod">
          <ac:chgData name="Yuen, Nathan" userId="0f331301-bc1b-4761-b1b9-13eea4739ace" providerId="ADAL" clId="{C26A07D4-28D9-DF46-8C8F-E86323A5A857}" dt="2024-01-11T23:08:47.357" v="665" actId="1076"/>
          <ac:cxnSpMkLst>
            <pc:docMk/>
            <pc:sldMk cId="2113738102" sldId="259"/>
            <ac:cxnSpMk id="27" creationId="{F20FE9B1-FD09-C296-E6BF-08FF8343887F}"/>
          </ac:cxnSpMkLst>
        </pc:cxnChg>
        <pc:cxnChg chg="add mod">
          <ac:chgData name="Yuen, Nathan" userId="0f331301-bc1b-4761-b1b9-13eea4739ace" providerId="ADAL" clId="{C26A07D4-28D9-DF46-8C8F-E86323A5A857}" dt="2024-01-11T23:08:47.357" v="665" actId="1076"/>
          <ac:cxnSpMkLst>
            <pc:docMk/>
            <pc:sldMk cId="2113738102" sldId="259"/>
            <ac:cxnSpMk id="28" creationId="{B6A972EF-6C7A-936E-E7E8-3B5540EFFF5F}"/>
          </ac:cxnSpMkLst>
        </pc:cxnChg>
        <pc:cxnChg chg="add mod">
          <ac:chgData name="Yuen, Nathan" userId="0f331301-bc1b-4761-b1b9-13eea4739ace" providerId="ADAL" clId="{C26A07D4-28D9-DF46-8C8F-E86323A5A857}" dt="2024-01-11T23:08:47.357" v="665" actId="1076"/>
          <ac:cxnSpMkLst>
            <pc:docMk/>
            <pc:sldMk cId="2113738102" sldId="259"/>
            <ac:cxnSpMk id="29" creationId="{1EA219E3-C98C-EC91-61E2-3BFEC9FAFD96}"/>
          </ac:cxnSpMkLst>
        </pc:cxnChg>
        <pc:cxnChg chg="add mod">
          <ac:chgData name="Yuen, Nathan" userId="0f331301-bc1b-4761-b1b9-13eea4739ace" providerId="ADAL" clId="{C26A07D4-28D9-DF46-8C8F-E86323A5A857}" dt="2024-01-11T23:08:47.357" v="665" actId="1076"/>
          <ac:cxnSpMkLst>
            <pc:docMk/>
            <pc:sldMk cId="2113738102" sldId="259"/>
            <ac:cxnSpMk id="30" creationId="{0F0E92A7-B7DF-47E1-45F2-40529003B123}"/>
          </ac:cxnSpMkLst>
        </pc:cxnChg>
        <pc:cxnChg chg="add mod">
          <ac:chgData name="Yuen, Nathan" userId="0f331301-bc1b-4761-b1b9-13eea4739ace" providerId="ADAL" clId="{C26A07D4-28D9-DF46-8C8F-E86323A5A857}" dt="2024-01-12T14:13:52.979" v="1610" actId="1076"/>
          <ac:cxnSpMkLst>
            <pc:docMk/>
            <pc:sldMk cId="2113738102" sldId="259"/>
            <ac:cxnSpMk id="35" creationId="{7F70B025-FD1E-D492-3915-B038D0DB7B41}"/>
          </ac:cxnSpMkLst>
        </pc:cxnChg>
      </pc:sldChg>
      <pc:sldChg chg="modSp new mod">
        <pc:chgData name="Yuen, Nathan" userId="0f331301-bc1b-4761-b1b9-13eea4739ace" providerId="ADAL" clId="{C26A07D4-28D9-DF46-8C8F-E86323A5A857}" dt="2024-01-12T15:18:37.099" v="3498" actId="20577"/>
        <pc:sldMkLst>
          <pc:docMk/>
          <pc:sldMk cId="1050743100" sldId="260"/>
        </pc:sldMkLst>
        <pc:spChg chg="mod">
          <ac:chgData name="Yuen, Nathan" userId="0f331301-bc1b-4761-b1b9-13eea4739ace" providerId="ADAL" clId="{C26A07D4-28D9-DF46-8C8F-E86323A5A857}" dt="2024-01-11T19:06:36.246" v="89" actId="20577"/>
          <ac:spMkLst>
            <pc:docMk/>
            <pc:sldMk cId="1050743100" sldId="260"/>
            <ac:spMk id="2" creationId="{A6CBACB3-33AC-6217-D309-C101CD34E2AB}"/>
          </ac:spMkLst>
        </pc:spChg>
        <pc:spChg chg="mod">
          <ac:chgData name="Yuen, Nathan" userId="0f331301-bc1b-4761-b1b9-13eea4739ace" providerId="ADAL" clId="{C26A07D4-28D9-DF46-8C8F-E86323A5A857}" dt="2024-01-12T15:18:37.099" v="3498" actId="20577"/>
          <ac:spMkLst>
            <pc:docMk/>
            <pc:sldMk cId="1050743100" sldId="260"/>
            <ac:spMk id="3" creationId="{35DF38C0-8530-2909-CAAD-1626EEC703F2}"/>
          </ac:spMkLst>
        </pc:spChg>
      </pc:sldChg>
      <pc:sldChg chg="addSp modSp new mod ord">
        <pc:chgData name="Yuen, Nathan" userId="0f331301-bc1b-4761-b1b9-13eea4739ace" providerId="ADAL" clId="{C26A07D4-28D9-DF46-8C8F-E86323A5A857}" dt="2024-01-12T15:17:29.162" v="3497" actId="20578"/>
        <pc:sldMkLst>
          <pc:docMk/>
          <pc:sldMk cId="428541380" sldId="261"/>
        </pc:sldMkLst>
        <pc:spChg chg="mod">
          <ac:chgData name="Yuen, Nathan" userId="0f331301-bc1b-4761-b1b9-13eea4739ace" providerId="ADAL" clId="{C26A07D4-28D9-DF46-8C8F-E86323A5A857}" dt="2024-01-12T14:38:47.051" v="2376" actId="20577"/>
          <ac:spMkLst>
            <pc:docMk/>
            <pc:sldMk cId="428541380" sldId="261"/>
            <ac:spMk id="2" creationId="{9951EB0F-17BA-51D6-607A-2D857A7D47ED}"/>
          </ac:spMkLst>
        </pc:spChg>
        <pc:spChg chg="mod">
          <ac:chgData name="Yuen, Nathan" userId="0f331301-bc1b-4761-b1b9-13eea4739ace" providerId="ADAL" clId="{C26A07D4-28D9-DF46-8C8F-E86323A5A857}" dt="2024-01-12T14:14:19.681" v="1612" actId="27636"/>
          <ac:spMkLst>
            <pc:docMk/>
            <pc:sldMk cId="428541380" sldId="261"/>
            <ac:spMk id="3" creationId="{E0B8AE46-EAEF-BCC3-F64A-0FAACEA09E74}"/>
          </ac:spMkLst>
        </pc:spChg>
        <pc:spChg chg="add mod">
          <ac:chgData name="Yuen, Nathan" userId="0f331301-bc1b-4761-b1b9-13eea4739ace" providerId="ADAL" clId="{C26A07D4-28D9-DF46-8C8F-E86323A5A857}" dt="2024-01-12T08:15:47.931" v="1312" actId="1076"/>
          <ac:spMkLst>
            <pc:docMk/>
            <pc:sldMk cId="428541380" sldId="261"/>
            <ac:spMk id="6" creationId="{F3356B9B-498E-2970-BC23-7FAD9F361F78}"/>
          </ac:spMkLst>
        </pc:spChg>
        <pc:spChg chg="add mod">
          <ac:chgData name="Yuen, Nathan" userId="0f331301-bc1b-4761-b1b9-13eea4739ace" providerId="ADAL" clId="{C26A07D4-28D9-DF46-8C8F-E86323A5A857}" dt="2024-01-12T14:17:49.444" v="1803" actId="1076"/>
          <ac:spMkLst>
            <pc:docMk/>
            <pc:sldMk cId="428541380" sldId="261"/>
            <ac:spMk id="9" creationId="{4EEB7772-5E41-0189-61B7-BB58A3425405}"/>
          </ac:spMkLst>
        </pc:spChg>
        <pc:spChg chg="add mod">
          <ac:chgData name="Yuen, Nathan" userId="0f331301-bc1b-4761-b1b9-13eea4739ace" providerId="ADAL" clId="{C26A07D4-28D9-DF46-8C8F-E86323A5A857}" dt="2024-01-12T14:18:18.069" v="1833" actId="1076"/>
          <ac:spMkLst>
            <pc:docMk/>
            <pc:sldMk cId="428541380" sldId="261"/>
            <ac:spMk id="10" creationId="{45BBBA81-0A08-2E3D-2294-06E0FD93D7CB}"/>
          </ac:spMkLst>
        </pc:spChg>
        <pc:spChg chg="add mod">
          <ac:chgData name="Yuen, Nathan" userId="0f331301-bc1b-4761-b1b9-13eea4739ace" providerId="ADAL" clId="{C26A07D4-28D9-DF46-8C8F-E86323A5A857}" dt="2024-01-12T14:18:27.295" v="1845" actId="1076"/>
          <ac:spMkLst>
            <pc:docMk/>
            <pc:sldMk cId="428541380" sldId="261"/>
            <ac:spMk id="11" creationId="{E9DECE61-D98F-7234-DD9C-BD4FB2541929}"/>
          </ac:spMkLst>
        </pc:spChg>
        <pc:spChg chg="add mod">
          <ac:chgData name="Yuen, Nathan" userId="0f331301-bc1b-4761-b1b9-13eea4739ace" providerId="ADAL" clId="{C26A07D4-28D9-DF46-8C8F-E86323A5A857}" dt="2024-01-12T14:18:37.872" v="1863" actId="1076"/>
          <ac:spMkLst>
            <pc:docMk/>
            <pc:sldMk cId="428541380" sldId="261"/>
            <ac:spMk id="12" creationId="{91F530A0-09A0-BCFE-D278-3924E763FE33}"/>
          </ac:spMkLst>
        </pc:spChg>
        <pc:picChg chg="add mod">
          <ac:chgData name="Yuen, Nathan" userId="0f331301-bc1b-4761-b1b9-13eea4739ace" providerId="ADAL" clId="{C26A07D4-28D9-DF46-8C8F-E86323A5A857}" dt="2024-01-12T14:18:20.137" v="1834" actId="1076"/>
          <ac:picMkLst>
            <pc:docMk/>
            <pc:sldMk cId="428541380" sldId="261"/>
            <ac:picMk id="5" creationId="{9BAEBD2C-3E9C-E4C1-07E3-616B9BFEDCEC}"/>
          </ac:picMkLst>
        </pc:picChg>
        <pc:picChg chg="add mod">
          <ac:chgData name="Yuen, Nathan" userId="0f331301-bc1b-4761-b1b9-13eea4739ace" providerId="ADAL" clId="{C26A07D4-28D9-DF46-8C8F-E86323A5A857}" dt="2024-01-12T08:15:47.931" v="1312" actId="1076"/>
          <ac:picMkLst>
            <pc:docMk/>
            <pc:sldMk cId="428541380" sldId="261"/>
            <ac:picMk id="8" creationId="{5BD3F470-D1CC-29C6-62AB-00B95C0E06A5}"/>
          </ac:picMkLst>
        </pc:picChg>
      </pc:sldChg>
      <pc:sldChg chg="addSp delSp modSp new mod">
        <pc:chgData name="Yuen, Nathan" userId="0f331301-bc1b-4761-b1b9-13eea4739ace" providerId="ADAL" clId="{C26A07D4-28D9-DF46-8C8F-E86323A5A857}" dt="2024-01-12T15:24:28.309" v="3585" actId="1076"/>
        <pc:sldMkLst>
          <pc:docMk/>
          <pc:sldMk cId="3502313124" sldId="262"/>
        </pc:sldMkLst>
        <pc:spChg chg="mod">
          <ac:chgData name="Yuen, Nathan" userId="0f331301-bc1b-4761-b1b9-13eea4739ace" providerId="ADAL" clId="{C26A07D4-28D9-DF46-8C8F-E86323A5A857}" dt="2024-01-11T19:06:43.291" v="108" actId="20577"/>
          <ac:spMkLst>
            <pc:docMk/>
            <pc:sldMk cId="3502313124" sldId="262"/>
            <ac:spMk id="2" creationId="{2B90441F-144E-A2E7-792F-A51956137233}"/>
          </ac:spMkLst>
        </pc:spChg>
        <pc:spChg chg="mod">
          <ac:chgData name="Yuen, Nathan" userId="0f331301-bc1b-4761-b1b9-13eea4739ace" providerId="ADAL" clId="{C26A07D4-28D9-DF46-8C8F-E86323A5A857}" dt="2024-01-12T14:54:02.363" v="3010" actId="20577"/>
          <ac:spMkLst>
            <pc:docMk/>
            <pc:sldMk cId="3502313124" sldId="262"/>
            <ac:spMk id="6" creationId="{971E8B07-1E12-948B-1DF4-7EE326C156D2}"/>
          </ac:spMkLst>
        </pc:spChg>
        <pc:spChg chg="add mod">
          <ac:chgData name="Yuen, Nathan" userId="0f331301-bc1b-4761-b1b9-13eea4739ace" providerId="ADAL" clId="{C26A07D4-28D9-DF46-8C8F-E86323A5A857}" dt="2024-01-12T15:04:10.016" v="3324" actId="20577"/>
          <ac:spMkLst>
            <pc:docMk/>
            <pc:sldMk cId="3502313124" sldId="262"/>
            <ac:spMk id="12" creationId="{8F343E8E-C764-08CE-DB91-194B4A33A011}"/>
          </ac:spMkLst>
        </pc:spChg>
        <pc:picChg chg="del">
          <ac:chgData name="Yuen, Nathan" userId="0f331301-bc1b-4761-b1b9-13eea4739ace" providerId="ADAL" clId="{C26A07D4-28D9-DF46-8C8F-E86323A5A857}" dt="2024-01-12T14:53:14.678" v="2955" actId="478"/>
          <ac:picMkLst>
            <pc:docMk/>
            <pc:sldMk cId="3502313124" sldId="262"/>
            <ac:picMk id="9" creationId="{D7152998-52B6-B826-B8F8-5CCB2EDA9C04}"/>
          </ac:picMkLst>
        </pc:picChg>
        <pc:picChg chg="add del mod">
          <ac:chgData name="Yuen, Nathan" userId="0f331301-bc1b-4761-b1b9-13eea4739ace" providerId="ADAL" clId="{C26A07D4-28D9-DF46-8C8F-E86323A5A857}" dt="2024-01-12T15:24:18.643" v="3580" actId="478"/>
          <ac:picMkLst>
            <pc:docMk/>
            <pc:sldMk cId="3502313124" sldId="262"/>
            <ac:picMk id="11" creationId="{EB5AEE54-FF05-38E8-81FC-D74AE3DCAAEF}"/>
          </ac:picMkLst>
        </pc:picChg>
        <pc:picChg chg="add mod">
          <ac:chgData name="Yuen, Nathan" userId="0f331301-bc1b-4761-b1b9-13eea4739ace" providerId="ADAL" clId="{C26A07D4-28D9-DF46-8C8F-E86323A5A857}" dt="2024-01-12T15:24:28.309" v="3585" actId="1076"/>
          <ac:picMkLst>
            <pc:docMk/>
            <pc:sldMk cId="3502313124" sldId="262"/>
            <ac:picMk id="14" creationId="{356F0502-A672-8059-64EB-45D592884208}"/>
          </ac:picMkLst>
        </pc:picChg>
      </pc:sldChg>
      <pc:sldChg chg="addSp delSp modSp new mod">
        <pc:chgData name="Yuen, Nathan" userId="0f331301-bc1b-4761-b1b9-13eea4739ace" providerId="ADAL" clId="{C26A07D4-28D9-DF46-8C8F-E86323A5A857}" dt="2024-01-12T15:30:22.991" v="3590" actId="1076"/>
        <pc:sldMkLst>
          <pc:docMk/>
          <pc:sldMk cId="4188356480" sldId="263"/>
        </pc:sldMkLst>
        <pc:spChg chg="mod">
          <ac:chgData name="Yuen, Nathan" userId="0f331301-bc1b-4761-b1b9-13eea4739ace" providerId="ADAL" clId="{C26A07D4-28D9-DF46-8C8F-E86323A5A857}" dt="2024-01-11T19:07:05.941" v="141" actId="20577"/>
          <ac:spMkLst>
            <pc:docMk/>
            <pc:sldMk cId="4188356480" sldId="263"/>
            <ac:spMk id="2" creationId="{46AC9D9F-54B8-E925-741A-B8C44B802A5A}"/>
          </ac:spMkLst>
        </pc:spChg>
        <pc:spChg chg="mod">
          <ac:chgData name="Yuen, Nathan" userId="0f331301-bc1b-4761-b1b9-13eea4739ace" providerId="ADAL" clId="{C26A07D4-28D9-DF46-8C8F-E86323A5A857}" dt="2024-01-12T15:02:46.074" v="3179" actId="20577"/>
          <ac:spMkLst>
            <pc:docMk/>
            <pc:sldMk cId="4188356480" sldId="263"/>
            <ac:spMk id="4" creationId="{90A2A5BB-2188-43BE-EE18-56218CFD1835}"/>
          </ac:spMkLst>
        </pc:spChg>
        <pc:spChg chg="mod">
          <ac:chgData name="Yuen, Nathan" userId="0f331301-bc1b-4761-b1b9-13eea4739ace" providerId="ADAL" clId="{C26A07D4-28D9-DF46-8C8F-E86323A5A857}" dt="2024-01-12T14:41:14.104" v="2430" actId="1076"/>
          <ac:spMkLst>
            <pc:docMk/>
            <pc:sldMk cId="4188356480" sldId="263"/>
            <ac:spMk id="6" creationId="{AE3982EF-255B-7CF5-49BA-824B683FCD7F}"/>
          </ac:spMkLst>
        </pc:spChg>
        <pc:spChg chg="mod">
          <ac:chgData name="Yuen, Nathan" userId="0f331301-bc1b-4761-b1b9-13eea4739ace" providerId="ADAL" clId="{C26A07D4-28D9-DF46-8C8F-E86323A5A857}" dt="2024-01-12T14:41:28.465" v="2433" actId="1076"/>
          <ac:spMkLst>
            <pc:docMk/>
            <pc:sldMk cId="4188356480" sldId="263"/>
            <ac:spMk id="8" creationId="{FCA0DE4F-6967-DC8F-6F4D-80723628F0AE}"/>
          </ac:spMkLst>
        </pc:spChg>
        <pc:spChg chg="del">
          <ac:chgData name="Yuen, Nathan" userId="0f331301-bc1b-4761-b1b9-13eea4739ace" providerId="ADAL" clId="{C26A07D4-28D9-DF46-8C8F-E86323A5A857}" dt="2024-01-12T14:40:58.538" v="2425" actId="478"/>
          <ac:spMkLst>
            <pc:docMk/>
            <pc:sldMk cId="4188356480" sldId="263"/>
            <ac:spMk id="10" creationId="{DE3A216D-45EB-7699-57EA-F678EE935A1D}"/>
          </ac:spMkLst>
        </pc:spChg>
        <pc:picChg chg="del">
          <ac:chgData name="Yuen, Nathan" userId="0f331301-bc1b-4761-b1b9-13eea4739ace" providerId="ADAL" clId="{C26A07D4-28D9-DF46-8C8F-E86323A5A857}" dt="2024-01-12T14:40:57.251" v="2424" actId="478"/>
          <ac:picMkLst>
            <pc:docMk/>
            <pc:sldMk cId="4188356480" sldId="263"/>
            <ac:picMk id="3" creationId="{AA5D70D3-78E5-654D-118D-8D7C93249BBB}"/>
          </ac:picMkLst>
        </pc:picChg>
        <pc:picChg chg="mod">
          <ac:chgData name="Yuen, Nathan" userId="0f331301-bc1b-4761-b1b9-13eea4739ace" providerId="ADAL" clId="{C26A07D4-28D9-DF46-8C8F-E86323A5A857}" dt="2024-01-12T14:41:23.586" v="2432" actId="1076"/>
          <ac:picMkLst>
            <pc:docMk/>
            <pc:sldMk cId="4188356480" sldId="263"/>
            <ac:picMk id="7" creationId="{9BE7CE17-1FEC-347E-750A-05321F5C40AD}"/>
          </ac:picMkLst>
        </pc:picChg>
        <pc:picChg chg="add del mod">
          <ac:chgData name="Yuen, Nathan" userId="0f331301-bc1b-4761-b1b9-13eea4739ace" providerId="ADAL" clId="{C26A07D4-28D9-DF46-8C8F-E86323A5A857}" dt="2024-01-12T15:30:17.526" v="3586" actId="478"/>
          <ac:picMkLst>
            <pc:docMk/>
            <pc:sldMk cId="4188356480" sldId="263"/>
            <ac:picMk id="13" creationId="{318CC259-9D01-DA7C-EE16-1670D3D2CD12}"/>
          </ac:picMkLst>
        </pc:picChg>
        <pc:picChg chg="add mod">
          <ac:chgData name="Yuen, Nathan" userId="0f331301-bc1b-4761-b1b9-13eea4739ace" providerId="ADAL" clId="{C26A07D4-28D9-DF46-8C8F-E86323A5A857}" dt="2024-01-12T15:30:22.991" v="3590" actId="1076"/>
          <ac:picMkLst>
            <pc:docMk/>
            <pc:sldMk cId="4188356480" sldId="263"/>
            <ac:picMk id="15" creationId="{39AB9B7C-8FA7-C6BC-3B57-6831EEFF2BE1}"/>
          </ac:picMkLst>
        </pc:picChg>
      </pc:sldChg>
      <pc:sldChg chg="modSp new mod">
        <pc:chgData name="Yuen, Nathan" userId="0f331301-bc1b-4761-b1b9-13eea4739ace" providerId="ADAL" clId="{C26A07D4-28D9-DF46-8C8F-E86323A5A857}" dt="2024-01-12T14:55:52.307" v="3045" actId="14100"/>
        <pc:sldMkLst>
          <pc:docMk/>
          <pc:sldMk cId="1577155118" sldId="264"/>
        </pc:sldMkLst>
        <pc:spChg chg="mod">
          <ac:chgData name="Yuen, Nathan" userId="0f331301-bc1b-4761-b1b9-13eea4739ace" providerId="ADAL" clId="{C26A07D4-28D9-DF46-8C8F-E86323A5A857}" dt="2024-01-11T19:07:11.237" v="159" actId="20577"/>
          <ac:spMkLst>
            <pc:docMk/>
            <pc:sldMk cId="1577155118" sldId="264"/>
            <ac:spMk id="2" creationId="{1EC56969-B0A1-F841-6B6B-D2E761E92B01}"/>
          </ac:spMkLst>
        </pc:spChg>
        <pc:spChg chg="mod">
          <ac:chgData name="Yuen, Nathan" userId="0f331301-bc1b-4761-b1b9-13eea4739ace" providerId="ADAL" clId="{C26A07D4-28D9-DF46-8C8F-E86323A5A857}" dt="2024-01-12T14:55:52.307" v="3045" actId="14100"/>
          <ac:spMkLst>
            <pc:docMk/>
            <pc:sldMk cId="1577155118" sldId="264"/>
            <ac:spMk id="6" creationId="{D78D5E7A-DD1B-F1BA-7285-FCB3A6976C7A}"/>
          </ac:spMkLst>
        </pc:spChg>
      </pc:sldChg>
      <pc:sldChg chg="modSp new mod">
        <pc:chgData name="Yuen, Nathan" userId="0f331301-bc1b-4761-b1b9-13eea4739ace" providerId="ADAL" clId="{C26A07D4-28D9-DF46-8C8F-E86323A5A857}" dt="2024-01-11T19:07:26.223" v="201" actId="20577"/>
        <pc:sldMkLst>
          <pc:docMk/>
          <pc:sldMk cId="3105925601" sldId="265"/>
        </pc:sldMkLst>
        <pc:spChg chg="mod">
          <ac:chgData name="Yuen, Nathan" userId="0f331301-bc1b-4761-b1b9-13eea4739ace" providerId="ADAL" clId="{C26A07D4-28D9-DF46-8C8F-E86323A5A857}" dt="2024-01-11T19:07:26.223" v="201" actId="20577"/>
          <ac:spMkLst>
            <pc:docMk/>
            <pc:sldMk cId="3105925601" sldId="265"/>
            <ac:spMk id="2" creationId="{2763F979-346C-1B00-A242-617D06452D8E}"/>
          </ac:spMkLst>
        </pc:spChg>
      </pc:sldChg>
      <pc:sldChg chg="modSp new mod">
        <pc:chgData name="Yuen, Nathan" userId="0f331301-bc1b-4761-b1b9-13eea4739ace" providerId="ADAL" clId="{C26A07D4-28D9-DF46-8C8F-E86323A5A857}" dt="2024-01-11T19:07:32.631" v="218" actId="20577"/>
        <pc:sldMkLst>
          <pc:docMk/>
          <pc:sldMk cId="4094221729" sldId="266"/>
        </pc:sldMkLst>
        <pc:spChg chg="mod">
          <ac:chgData name="Yuen, Nathan" userId="0f331301-bc1b-4761-b1b9-13eea4739ace" providerId="ADAL" clId="{C26A07D4-28D9-DF46-8C8F-E86323A5A857}" dt="2024-01-11T19:07:32.631" v="218" actId="20577"/>
          <ac:spMkLst>
            <pc:docMk/>
            <pc:sldMk cId="4094221729" sldId="266"/>
            <ac:spMk id="2" creationId="{C0ADF315-A38E-8942-A954-59F4A9045F59}"/>
          </ac:spMkLst>
        </pc:spChg>
      </pc:sldChg>
      <pc:sldChg chg="modSp new mod">
        <pc:chgData name="Yuen, Nathan" userId="0f331301-bc1b-4761-b1b9-13eea4739ace" providerId="ADAL" clId="{C26A07D4-28D9-DF46-8C8F-E86323A5A857}" dt="2024-01-11T19:07:54.754" v="236" actId="20577"/>
        <pc:sldMkLst>
          <pc:docMk/>
          <pc:sldMk cId="2316682925" sldId="267"/>
        </pc:sldMkLst>
        <pc:spChg chg="mod">
          <ac:chgData name="Yuen, Nathan" userId="0f331301-bc1b-4761-b1b9-13eea4739ace" providerId="ADAL" clId="{C26A07D4-28D9-DF46-8C8F-E86323A5A857}" dt="2024-01-11T19:07:54.754" v="236" actId="20577"/>
          <ac:spMkLst>
            <pc:docMk/>
            <pc:sldMk cId="2316682925" sldId="267"/>
            <ac:spMk id="2" creationId="{5A36D231-68A4-EF1E-73AD-FB89A6CF5B29}"/>
          </ac:spMkLst>
        </pc:spChg>
      </pc:sldChg>
      <pc:sldChg chg="modSp new mod">
        <pc:chgData name="Yuen, Nathan" userId="0f331301-bc1b-4761-b1b9-13eea4739ace" providerId="ADAL" clId="{C26A07D4-28D9-DF46-8C8F-E86323A5A857}" dt="2024-01-11T19:08:10.296" v="278" actId="20577"/>
        <pc:sldMkLst>
          <pc:docMk/>
          <pc:sldMk cId="257865494" sldId="268"/>
        </pc:sldMkLst>
        <pc:spChg chg="mod">
          <ac:chgData name="Yuen, Nathan" userId="0f331301-bc1b-4761-b1b9-13eea4739ace" providerId="ADAL" clId="{C26A07D4-28D9-DF46-8C8F-E86323A5A857}" dt="2024-01-11T19:08:10.296" v="278" actId="20577"/>
          <ac:spMkLst>
            <pc:docMk/>
            <pc:sldMk cId="257865494" sldId="268"/>
            <ac:spMk id="2" creationId="{29A7CB03-31F3-5EAA-9396-37D5901FAD5D}"/>
          </ac:spMkLst>
        </pc:spChg>
      </pc:sldChg>
      <pc:sldChg chg="modSp new mod">
        <pc:chgData name="Yuen, Nathan" userId="0f331301-bc1b-4761-b1b9-13eea4739ace" providerId="ADAL" clId="{C26A07D4-28D9-DF46-8C8F-E86323A5A857}" dt="2024-01-11T20:43:31.593" v="437" actId="27636"/>
        <pc:sldMkLst>
          <pc:docMk/>
          <pc:sldMk cId="3029992513" sldId="269"/>
        </pc:sldMkLst>
        <pc:spChg chg="mod">
          <ac:chgData name="Yuen, Nathan" userId="0f331301-bc1b-4761-b1b9-13eea4739ace" providerId="ADAL" clId="{C26A07D4-28D9-DF46-8C8F-E86323A5A857}" dt="2024-01-11T20:42:42.477" v="305" actId="20577"/>
          <ac:spMkLst>
            <pc:docMk/>
            <pc:sldMk cId="3029992513" sldId="269"/>
            <ac:spMk id="2" creationId="{805F4C4D-EA56-66B1-FBBD-986E7F0EF6B5}"/>
          </ac:spMkLst>
        </pc:spChg>
        <pc:spChg chg="mod">
          <ac:chgData name="Yuen, Nathan" userId="0f331301-bc1b-4761-b1b9-13eea4739ace" providerId="ADAL" clId="{C26A07D4-28D9-DF46-8C8F-E86323A5A857}" dt="2024-01-11T20:43:31.593" v="437" actId="27636"/>
          <ac:spMkLst>
            <pc:docMk/>
            <pc:sldMk cId="3029992513" sldId="269"/>
            <ac:spMk id="3" creationId="{0A29856C-BFFC-DEF5-BE7F-C8F1A73EFDD3}"/>
          </ac:spMkLst>
        </pc:spChg>
      </pc:sldChg>
      <pc:sldChg chg="addSp modSp new mod">
        <pc:chgData name="Yuen, Nathan" userId="0f331301-bc1b-4761-b1b9-13eea4739ace" providerId="ADAL" clId="{C26A07D4-28D9-DF46-8C8F-E86323A5A857}" dt="2024-01-12T14:53:49.365" v="2990" actId="20577"/>
        <pc:sldMkLst>
          <pc:docMk/>
          <pc:sldMk cId="386671502" sldId="272"/>
        </pc:sldMkLst>
        <pc:spChg chg="mod">
          <ac:chgData name="Yuen, Nathan" userId="0f331301-bc1b-4761-b1b9-13eea4739ace" providerId="ADAL" clId="{C26A07D4-28D9-DF46-8C8F-E86323A5A857}" dt="2024-01-12T14:38:53.098" v="2400" actId="20577"/>
          <ac:spMkLst>
            <pc:docMk/>
            <pc:sldMk cId="386671502" sldId="272"/>
            <ac:spMk id="2" creationId="{3CEBF4F6-6003-15C4-1171-EE70156E294A}"/>
          </ac:spMkLst>
        </pc:spChg>
        <pc:spChg chg="mod">
          <ac:chgData name="Yuen, Nathan" userId="0f331301-bc1b-4761-b1b9-13eea4739ace" providerId="ADAL" clId="{C26A07D4-28D9-DF46-8C8F-E86323A5A857}" dt="2024-01-12T14:53:49.365" v="2990" actId="20577"/>
          <ac:spMkLst>
            <pc:docMk/>
            <pc:sldMk cId="386671502" sldId="272"/>
            <ac:spMk id="3" creationId="{1FA4CEC5-0C1B-7B76-A62A-FC04C43AB860}"/>
          </ac:spMkLst>
        </pc:spChg>
        <pc:spChg chg="add mod">
          <ac:chgData name="Yuen, Nathan" userId="0f331301-bc1b-4761-b1b9-13eea4739ace" providerId="ADAL" clId="{C26A07D4-28D9-DF46-8C8F-E86323A5A857}" dt="2024-01-12T08:14:43.399" v="1292" actId="1076"/>
          <ac:spMkLst>
            <pc:docMk/>
            <pc:sldMk cId="386671502" sldId="272"/>
            <ac:spMk id="10" creationId="{4C0DF2E5-1D2F-1CDB-8036-31E2982368F2}"/>
          </ac:spMkLst>
        </pc:spChg>
        <pc:spChg chg="add mod">
          <ac:chgData name="Yuen, Nathan" userId="0f331301-bc1b-4761-b1b9-13eea4739ace" providerId="ADAL" clId="{C26A07D4-28D9-DF46-8C8F-E86323A5A857}" dt="2024-01-12T08:14:49.717" v="1298" actId="20577"/>
          <ac:spMkLst>
            <pc:docMk/>
            <pc:sldMk cId="386671502" sldId="272"/>
            <ac:spMk id="11" creationId="{645E1237-51E4-9079-4349-0B32303C0073}"/>
          </ac:spMkLst>
        </pc:spChg>
        <pc:spChg chg="add mod">
          <ac:chgData name="Yuen, Nathan" userId="0f331301-bc1b-4761-b1b9-13eea4739ace" providerId="ADAL" clId="{C26A07D4-28D9-DF46-8C8F-E86323A5A857}" dt="2024-01-12T08:15:02.436" v="1309" actId="20577"/>
          <ac:spMkLst>
            <pc:docMk/>
            <pc:sldMk cId="386671502" sldId="272"/>
            <ac:spMk id="12" creationId="{4B83D72B-C8B5-B360-146D-6671C73DAB56}"/>
          </ac:spMkLst>
        </pc:spChg>
        <pc:picChg chg="add mod modCrop">
          <ac:chgData name="Yuen, Nathan" userId="0f331301-bc1b-4761-b1b9-13eea4739ace" providerId="ADAL" clId="{C26A07D4-28D9-DF46-8C8F-E86323A5A857}" dt="2024-01-12T08:14:21.346" v="1268" actId="1076"/>
          <ac:picMkLst>
            <pc:docMk/>
            <pc:sldMk cId="386671502" sldId="272"/>
            <ac:picMk id="5" creationId="{3AE7CB7E-73F0-5F00-0ADA-474D4DD86157}"/>
          </ac:picMkLst>
        </pc:picChg>
        <pc:picChg chg="add mod modCrop">
          <ac:chgData name="Yuen, Nathan" userId="0f331301-bc1b-4761-b1b9-13eea4739ace" providerId="ADAL" clId="{C26A07D4-28D9-DF46-8C8F-E86323A5A857}" dt="2024-01-12T08:14:25.505" v="1269" actId="1076"/>
          <ac:picMkLst>
            <pc:docMk/>
            <pc:sldMk cId="386671502" sldId="272"/>
            <ac:picMk id="7" creationId="{F8C70B69-F571-63D3-882C-4996703D776A}"/>
          </ac:picMkLst>
        </pc:picChg>
        <pc:picChg chg="add mod modCrop">
          <ac:chgData name="Yuen, Nathan" userId="0f331301-bc1b-4761-b1b9-13eea4739ace" providerId="ADAL" clId="{C26A07D4-28D9-DF46-8C8F-E86323A5A857}" dt="2024-01-12T08:14:27.671" v="1270" actId="1076"/>
          <ac:picMkLst>
            <pc:docMk/>
            <pc:sldMk cId="386671502" sldId="272"/>
            <ac:picMk id="9" creationId="{2D96B94D-1751-8E52-AC2A-8E0518E936AB}"/>
          </ac:picMkLst>
        </pc:picChg>
      </pc:sldChg>
      <pc:sldChg chg="new del">
        <pc:chgData name="Yuen, Nathan" userId="0f331301-bc1b-4761-b1b9-13eea4739ace" providerId="ADAL" clId="{C26A07D4-28D9-DF46-8C8F-E86323A5A857}" dt="2024-01-12T07:44:41.648" v="667" actId="2696"/>
        <pc:sldMkLst>
          <pc:docMk/>
          <pc:sldMk cId="2331974809" sldId="272"/>
        </pc:sldMkLst>
      </pc:sldChg>
      <pc:sldChg chg="addSp delSp modSp mod">
        <pc:chgData name="Yuen, Nathan" userId="0f331301-bc1b-4761-b1b9-13eea4739ace" providerId="ADAL" clId="{C26A07D4-28D9-DF46-8C8F-E86323A5A857}" dt="2024-01-12T14:25:57.895" v="2159" actId="1076"/>
        <pc:sldMkLst>
          <pc:docMk/>
          <pc:sldMk cId="2086681371" sldId="274"/>
        </pc:sldMkLst>
        <pc:spChg chg="mod">
          <ac:chgData name="Yuen, Nathan" userId="0f331301-bc1b-4761-b1b9-13eea4739ace" providerId="ADAL" clId="{C26A07D4-28D9-DF46-8C8F-E86323A5A857}" dt="2024-01-12T14:24:52.211" v="2086" actId="20577"/>
          <ac:spMkLst>
            <pc:docMk/>
            <pc:sldMk cId="2086681371" sldId="274"/>
            <ac:spMk id="2" creationId="{05D2FE89-C6F9-FB84-5E4F-31D3F4B1160D}"/>
          </ac:spMkLst>
        </pc:spChg>
        <pc:spChg chg="mod">
          <ac:chgData name="Yuen, Nathan" userId="0f331301-bc1b-4761-b1b9-13eea4739ace" providerId="ADAL" clId="{C26A07D4-28D9-DF46-8C8F-E86323A5A857}" dt="2024-01-12T14:25:26.416" v="2142" actId="1076"/>
          <ac:spMkLst>
            <pc:docMk/>
            <pc:sldMk cId="2086681371" sldId="274"/>
            <ac:spMk id="3" creationId="{0DC5117C-917B-CD21-44DD-E38F71A11251}"/>
          </ac:spMkLst>
        </pc:spChg>
        <pc:spChg chg="add del mod">
          <ac:chgData name="Yuen, Nathan" userId="0f331301-bc1b-4761-b1b9-13eea4739ace" providerId="ADAL" clId="{C26A07D4-28D9-DF46-8C8F-E86323A5A857}" dt="2024-01-12T14:25:00.653" v="2092"/>
          <ac:spMkLst>
            <pc:docMk/>
            <pc:sldMk cId="2086681371" sldId="274"/>
            <ac:spMk id="6" creationId="{CC3280C2-39C4-914B-CFAD-689F778CEBE7}"/>
          </ac:spMkLst>
        </pc:spChg>
        <pc:spChg chg="add del mod">
          <ac:chgData name="Yuen, Nathan" userId="0f331301-bc1b-4761-b1b9-13eea4739ace" providerId="ADAL" clId="{C26A07D4-28D9-DF46-8C8F-E86323A5A857}" dt="2024-01-12T14:24:59.791" v="2090"/>
          <ac:spMkLst>
            <pc:docMk/>
            <pc:sldMk cId="2086681371" sldId="274"/>
            <ac:spMk id="7" creationId="{87872C6F-3DB4-76F3-548B-7773EA140BF8}"/>
          </ac:spMkLst>
        </pc:spChg>
        <pc:spChg chg="add mod">
          <ac:chgData name="Yuen, Nathan" userId="0f331301-bc1b-4761-b1b9-13eea4739ace" providerId="ADAL" clId="{C26A07D4-28D9-DF46-8C8F-E86323A5A857}" dt="2024-01-12T14:25:20.044" v="2140" actId="1076"/>
          <ac:spMkLst>
            <pc:docMk/>
            <pc:sldMk cId="2086681371" sldId="274"/>
            <ac:spMk id="8" creationId="{B2A1DF99-47F3-A257-E3BD-DBB762564E84}"/>
          </ac:spMkLst>
        </pc:spChg>
        <pc:spChg chg="add mod">
          <ac:chgData name="Yuen, Nathan" userId="0f331301-bc1b-4761-b1b9-13eea4739ace" providerId="ADAL" clId="{C26A07D4-28D9-DF46-8C8F-E86323A5A857}" dt="2024-01-12T14:25:57.895" v="2159" actId="1076"/>
          <ac:spMkLst>
            <pc:docMk/>
            <pc:sldMk cId="2086681371" sldId="274"/>
            <ac:spMk id="9" creationId="{759F58A1-BABD-F9E5-7737-DA2200FB77F5}"/>
          </ac:spMkLst>
        </pc:spChg>
        <pc:spChg chg="add mod">
          <ac:chgData name="Yuen, Nathan" userId="0f331301-bc1b-4761-b1b9-13eea4739ace" providerId="ADAL" clId="{C26A07D4-28D9-DF46-8C8F-E86323A5A857}" dt="2024-01-12T14:25:54.828" v="2158" actId="1076"/>
          <ac:spMkLst>
            <pc:docMk/>
            <pc:sldMk cId="2086681371" sldId="274"/>
            <ac:spMk id="10" creationId="{7A2450FC-C556-2395-7396-DBA047155E2A}"/>
          </ac:spMkLst>
        </pc:spChg>
        <pc:picChg chg="add mod">
          <ac:chgData name="Yuen, Nathan" userId="0f331301-bc1b-4761-b1b9-13eea4739ace" providerId="ADAL" clId="{C26A07D4-28D9-DF46-8C8F-E86323A5A857}" dt="2024-01-12T14:24:47.321" v="2084" actId="1076"/>
          <ac:picMkLst>
            <pc:docMk/>
            <pc:sldMk cId="2086681371" sldId="274"/>
            <ac:picMk id="5" creationId="{4F2523FF-9B2E-8AE6-3758-FC38EBD95274}"/>
          </ac:picMkLst>
        </pc:picChg>
      </pc:sldChg>
      <pc:sldChg chg="delSp modSp add del mod ord">
        <pc:chgData name="Yuen, Nathan" userId="0f331301-bc1b-4761-b1b9-13eea4739ace" providerId="ADAL" clId="{C26A07D4-28D9-DF46-8C8F-E86323A5A857}" dt="2024-01-12T14:33:47.813" v="2297" actId="2696"/>
        <pc:sldMkLst>
          <pc:docMk/>
          <pc:sldMk cId="910404258" sldId="275"/>
        </pc:sldMkLst>
        <pc:spChg chg="mod">
          <ac:chgData name="Yuen, Nathan" userId="0f331301-bc1b-4761-b1b9-13eea4739ace" providerId="ADAL" clId="{C26A07D4-28D9-DF46-8C8F-E86323A5A857}" dt="2024-01-12T14:33:28.444" v="2295" actId="20577"/>
          <ac:spMkLst>
            <pc:docMk/>
            <pc:sldMk cId="910404258" sldId="275"/>
            <ac:spMk id="3" creationId="{458895F4-DF4C-5CC7-86E9-5E653FE1B683}"/>
          </ac:spMkLst>
        </pc:spChg>
        <pc:spChg chg="del">
          <ac:chgData name="Yuen, Nathan" userId="0f331301-bc1b-4761-b1b9-13eea4739ace" providerId="ADAL" clId="{C26A07D4-28D9-DF46-8C8F-E86323A5A857}" dt="2024-01-12T14:30:50.538" v="2184" actId="478"/>
          <ac:spMkLst>
            <pc:docMk/>
            <pc:sldMk cId="910404258" sldId="275"/>
            <ac:spMk id="6" creationId="{D97C5F44-C5F8-EE2D-55F8-B6E2AAC4AA97}"/>
          </ac:spMkLst>
        </pc:spChg>
        <pc:spChg chg="del">
          <ac:chgData name="Yuen, Nathan" userId="0f331301-bc1b-4761-b1b9-13eea4739ace" providerId="ADAL" clId="{C26A07D4-28D9-DF46-8C8F-E86323A5A857}" dt="2024-01-12T14:30:50.538" v="2184" actId="478"/>
          <ac:spMkLst>
            <pc:docMk/>
            <pc:sldMk cId="910404258" sldId="275"/>
            <ac:spMk id="7" creationId="{C6F26443-4034-B693-88C3-8280BC4A4973}"/>
          </ac:spMkLst>
        </pc:spChg>
        <pc:spChg chg="del">
          <ac:chgData name="Yuen, Nathan" userId="0f331301-bc1b-4761-b1b9-13eea4739ace" providerId="ADAL" clId="{C26A07D4-28D9-DF46-8C8F-E86323A5A857}" dt="2024-01-12T14:30:50.538" v="2184" actId="478"/>
          <ac:spMkLst>
            <pc:docMk/>
            <pc:sldMk cId="910404258" sldId="275"/>
            <ac:spMk id="11" creationId="{A60289C3-0199-101D-7A3B-7D608CC16DC9}"/>
          </ac:spMkLst>
        </pc:spChg>
        <pc:spChg chg="del">
          <ac:chgData name="Yuen, Nathan" userId="0f331301-bc1b-4761-b1b9-13eea4739ace" providerId="ADAL" clId="{C26A07D4-28D9-DF46-8C8F-E86323A5A857}" dt="2024-01-12T14:30:50.538" v="2184" actId="478"/>
          <ac:spMkLst>
            <pc:docMk/>
            <pc:sldMk cId="910404258" sldId="275"/>
            <ac:spMk id="12" creationId="{107294A2-759E-3F49-8CF7-7E3C3C94E6FD}"/>
          </ac:spMkLst>
        </pc:spChg>
        <pc:spChg chg="del">
          <ac:chgData name="Yuen, Nathan" userId="0f331301-bc1b-4761-b1b9-13eea4739ace" providerId="ADAL" clId="{C26A07D4-28D9-DF46-8C8F-E86323A5A857}" dt="2024-01-12T14:30:50.538" v="2184" actId="478"/>
          <ac:spMkLst>
            <pc:docMk/>
            <pc:sldMk cId="910404258" sldId="275"/>
            <ac:spMk id="15" creationId="{B0E91764-A3A5-F6D5-9AB5-EDC11DA147CF}"/>
          </ac:spMkLst>
        </pc:spChg>
        <pc:spChg chg="del">
          <ac:chgData name="Yuen, Nathan" userId="0f331301-bc1b-4761-b1b9-13eea4739ace" providerId="ADAL" clId="{C26A07D4-28D9-DF46-8C8F-E86323A5A857}" dt="2024-01-12T14:30:50.538" v="2184" actId="478"/>
          <ac:spMkLst>
            <pc:docMk/>
            <pc:sldMk cId="910404258" sldId="275"/>
            <ac:spMk id="18" creationId="{2D9442EB-7EE9-B0DA-AD81-7CCD78E6273D}"/>
          </ac:spMkLst>
        </pc:spChg>
        <pc:spChg chg="del">
          <ac:chgData name="Yuen, Nathan" userId="0f331301-bc1b-4761-b1b9-13eea4739ace" providerId="ADAL" clId="{C26A07D4-28D9-DF46-8C8F-E86323A5A857}" dt="2024-01-12T14:30:53.723" v="2185" actId="478"/>
          <ac:spMkLst>
            <pc:docMk/>
            <pc:sldMk cId="910404258" sldId="275"/>
            <ac:spMk id="21" creationId="{19B39FB0-8A1C-C4D9-5162-B6DDDB9543DE}"/>
          </ac:spMkLst>
        </pc:spChg>
        <pc:picChg chg="del">
          <ac:chgData name="Yuen, Nathan" userId="0f331301-bc1b-4761-b1b9-13eea4739ace" providerId="ADAL" clId="{C26A07D4-28D9-DF46-8C8F-E86323A5A857}" dt="2024-01-12T14:30:47.827" v="2183" actId="478"/>
          <ac:picMkLst>
            <pc:docMk/>
            <pc:sldMk cId="910404258" sldId="275"/>
            <ac:picMk id="4" creationId="{0A1E0931-6580-FF2D-DADD-A857CFADF594}"/>
          </ac:picMkLst>
        </pc:picChg>
        <pc:cxnChg chg="del mod">
          <ac:chgData name="Yuen, Nathan" userId="0f331301-bc1b-4761-b1b9-13eea4739ace" providerId="ADAL" clId="{C26A07D4-28D9-DF46-8C8F-E86323A5A857}" dt="2024-01-12T14:30:50.538" v="2184" actId="478"/>
          <ac:cxnSpMkLst>
            <pc:docMk/>
            <pc:sldMk cId="910404258" sldId="275"/>
            <ac:cxnSpMk id="9" creationId="{604CF58C-18FE-B20F-5593-B2D4382A74CB}"/>
          </ac:cxnSpMkLst>
        </pc:cxnChg>
        <pc:cxnChg chg="del">
          <ac:chgData name="Yuen, Nathan" userId="0f331301-bc1b-4761-b1b9-13eea4739ace" providerId="ADAL" clId="{C26A07D4-28D9-DF46-8C8F-E86323A5A857}" dt="2024-01-12T14:30:50.538" v="2184" actId="478"/>
          <ac:cxnSpMkLst>
            <pc:docMk/>
            <pc:sldMk cId="910404258" sldId="275"/>
            <ac:cxnSpMk id="10" creationId="{B1B8EC02-72C8-F687-A90C-915F17955EF6}"/>
          </ac:cxnSpMkLst>
        </pc:cxnChg>
        <pc:cxnChg chg="del">
          <ac:chgData name="Yuen, Nathan" userId="0f331301-bc1b-4761-b1b9-13eea4739ace" providerId="ADAL" clId="{C26A07D4-28D9-DF46-8C8F-E86323A5A857}" dt="2024-01-12T14:30:50.538" v="2184" actId="478"/>
          <ac:cxnSpMkLst>
            <pc:docMk/>
            <pc:sldMk cId="910404258" sldId="275"/>
            <ac:cxnSpMk id="14" creationId="{A07A57E0-26E4-2187-E121-F6D2417B40B3}"/>
          </ac:cxnSpMkLst>
        </pc:cxnChg>
        <pc:cxnChg chg="del">
          <ac:chgData name="Yuen, Nathan" userId="0f331301-bc1b-4761-b1b9-13eea4739ace" providerId="ADAL" clId="{C26A07D4-28D9-DF46-8C8F-E86323A5A857}" dt="2024-01-12T14:30:50.538" v="2184" actId="478"/>
          <ac:cxnSpMkLst>
            <pc:docMk/>
            <pc:sldMk cId="910404258" sldId="275"/>
            <ac:cxnSpMk id="19" creationId="{5F11DE61-01E8-E815-E829-A57B74C127F0}"/>
          </ac:cxnSpMkLst>
        </pc:cxnChg>
      </pc:sldChg>
      <pc:sldChg chg="addSp modSp add mod ord">
        <pc:chgData name="Yuen, Nathan" userId="0f331301-bc1b-4761-b1b9-13eea4739ace" providerId="ADAL" clId="{C26A07D4-28D9-DF46-8C8F-E86323A5A857}" dt="2024-01-12T15:09:24.706" v="3328" actId="20578"/>
        <pc:sldMkLst>
          <pc:docMk/>
          <pc:sldMk cId="1303397786" sldId="275"/>
        </pc:sldMkLst>
        <pc:spChg chg="mod">
          <ac:chgData name="Yuen, Nathan" userId="0f331301-bc1b-4761-b1b9-13eea4739ace" providerId="ADAL" clId="{C26A07D4-28D9-DF46-8C8F-E86323A5A857}" dt="2024-01-12T14:36:49.311" v="2362" actId="27636"/>
          <ac:spMkLst>
            <pc:docMk/>
            <pc:sldMk cId="1303397786" sldId="275"/>
            <ac:spMk id="3" creationId="{458895F4-DF4C-5CC7-86E9-5E653FE1B683}"/>
          </ac:spMkLst>
        </pc:spChg>
        <pc:spChg chg="mod">
          <ac:chgData name="Yuen, Nathan" userId="0f331301-bc1b-4761-b1b9-13eea4739ace" providerId="ADAL" clId="{C26A07D4-28D9-DF46-8C8F-E86323A5A857}" dt="2024-01-12T14:34:38.768" v="2355" actId="20577"/>
          <ac:spMkLst>
            <pc:docMk/>
            <pc:sldMk cId="1303397786" sldId="275"/>
            <ac:spMk id="5" creationId="{FAC29249-D373-BEE6-5042-0F9FCEF46D7E}"/>
          </ac:spMkLst>
        </pc:spChg>
        <pc:picChg chg="add mod">
          <ac:chgData name="Yuen, Nathan" userId="0f331301-bc1b-4761-b1b9-13eea4739ace" providerId="ADAL" clId="{C26A07D4-28D9-DF46-8C8F-E86323A5A857}" dt="2024-01-12T14:35:47.376" v="2360" actId="1076"/>
          <ac:picMkLst>
            <pc:docMk/>
            <pc:sldMk cId="1303397786" sldId="275"/>
            <ac:picMk id="6" creationId="{8C85DC31-72A8-0A7B-0A19-A5A896F6EFF2}"/>
          </ac:picMkLst>
        </pc:picChg>
      </pc:sldChg>
      <pc:sldChg chg="addSp modSp new mod ord">
        <pc:chgData name="Yuen, Nathan" userId="0f331301-bc1b-4761-b1b9-13eea4739ace" providerId="ADAL" clId="{C26A07D4-28D9-DF46-8C8F-E86323A5A857}" dt="2024-01-12T14:54:23.065" v="3044" actId="20577"/>
        <pc:sldMkLst>
          <pc:docMk/>
          <pc:sldMk cId="1927925053" sldId="276"/>
        </pc:sldMkLst>
        <pc:spChg chg="mod">
          <ac:chgData name="Yuen, Nathan" userId="0f331301-bc1b-4761-b1b9-13eea4739ace" providerId="ADAL" clId="{C26A07D4-28D9-DF46-8C8F-E86323A5A857}" dt="2024-01-12T14:40:38.599" v="2419" actId="20577"/>
          <ac:spMkLst>
            <pc:docMk/>
            <pc:sldMk cId="1927925053" sldId="276"/>
            <ac:spMk id="2" creationId="{B7214503-3202-1D2C-2013-914A2B8A233A}"/>
          </ac:spMkLst>
        </pc:spChg>
        <pc:spChg chg="mod">
          <ac:chgData name="Yuen, Nathan" userId="0f331301-bc1b-4761-b1b9-13eea4739ace" providerId="ADAL" clId="{C26A07D4-28D9-DF46-8C8F-E86323A5A857}" dt="2024-01-12T14:54:23.065" v="3044" actId="20577"/>
          <ac:spMkLst>
            <pc:docMk/>
            <pc:sldMk cId="1927925053" sldId="276"/>
            <ac:spMk id="3" creationId="{91DC6DD8-E2FB-2A6A-F71C-1C584348D798}"/>
          </ac:spMkLst>
        </pc:spChg>
        <pc:spChg chg="add mod">
          <ac:chgData name="Yuen, Nathan" userId="0f331301-bc1b-4761-b1b9-13eea4739ace" providerId="ADAL" clId="{C26A07D4-28D9-DF46-8C8F-E86323A5A857}" dt="2024-01-12T14:40:55.787" v="2423" actId="1076"/>
          <ac:spMkLst>
            <pc:docMk/>
            <pc:sldMk cId="1927925053" sldId="276"/>
            <ac:spMk id="5" creationId="{12597E72-139A-EC94-E919-7E45941938ED}"/>
          </ac:spMkLst>
        </pc:spChg>
        <pc:picChg chg="add mod">
          <ac:chgData name="Yuen, Nathan" userId="0f331301-bc1b-4761-b1b9-13eea4739ace" providerId="ADAL" clId="{C26A07D4-28D9-DF46-8C8F-E86323A5A857}" dt="2024-01-12T14:52:10.859" v="2947" actId="1076"/>
          <ac:picMkLst>
            <pc:docMk/>
            <pc:sldMk cId="1927925053" sldId="276"/>
            <ac:picMk id="4" creationId="{815AA742-7EC0-7B5E-483A-DDFD6047267F}"/>
          </ac:picMkLst>
        </pc:picChg>
      </pc:sldChg>
    </pc:docChg>
  </pc:docChgLst>
  <pc:docChgLst>
    <pc:chgData name="Sun, William" userId="S::zceewsu@ucl.ac.uk::44dd0425-d799-4642-9045-967d0b3a9dae" providerId="AD" clId="Web-{F8E48129-2EAE-4900-AA04-B69A9F526DBF}"/>
    <pc:docChg chg="modSld">
      <pc:chgData name="Sun, William" userId="S::zceewsu@ucl.ac.uk::44dd0425-d799-4642-9045-967d0b3a9dae" providerId="AD" clId="Web-{F8E48129-2EAE-4900-AA04-B69A9F526DBF}" dt="2024-01-12T11:13:09.045" v="632" actId="20577"/>
      <pc:docMkLst>
        <pc:docMk/>
      </pc:docMkLst>
      <pc:sldChg chg="addSp delSp modSp">
        <pc:chgData name="Sun, William" userId="S::zceewsu@ucl.ac.uk::44dd0425-d799-4642-9045-967d0b3a9dae" providerId="AD" clId="Web-{F8E48129-2EAE-4900-AA04-B69A9F526DBF}" dt="2024-01-12T11:13:09.045" v="632" actId="20577"/>
        <pc:sldMkLst>
          <pc:docMk/>
          <pc:sldMk cId="4188356480" sldId="263"/>
        </pc:sldMkLst>
        <pc:spChg chg="add mod">
          <ac:chgData name="Sun, William" userId="S::zceewsu@ucl.ac.uk::44dd0425-d799-4642-9045-967d0b3a9dae" providerId="AD" clId="Web-{F8E48129-2EAE-4900-AA04-B69A9F526DBF}" dt="2024-01-12T11:13:09.045" v="632" actId="20577"/>
          <ac:spMkLst>
            <pc:docMk/>
            <pc:sldMk cId="4188356480" sldId="263"/>
            <ac:spMk id="4" creationId="{90A2A5BB-2188-43BE-EE18-56218CFD1835}"/>
          </ac:spMkLst>
        </pc:spChg>
        <pc:spChg chg="mod">
          <ac:chgData name="Sun, William" userId="S::zceewsu@ucl.ac.uk::44dd0425-d799-4642-9045-967d0b3a9dae" providerId="AD" clId="Web-{F8E48129-2EAE-4900-AA04-B69A9F526DBF}" dt="2024-01-12T11:09:42.008" v="606" actId="20577"/>
          <ac:spMkLst>
            <pc:docMk/>
            <pc:sldMk cId="4188356480" sldId="263"/>
            <ac:spMk id="10" creationId="{DE3A216D-45EB-7699-57EA-F678EE935A1D}"/>
          </ac:spMkLst>
        </pc:spChg>
        <pc:spChg chg="del mod">
          <ac:chgData name="Sun, William" userId="S::zceewsu@ucl.ac.uk::44dd0425-d799-4642-9045-967d0b3a9dae" providerId="AD" clId="Web-{F8E48129-2EAE-4900-AA04-B69A9F526DBF}" dt="2024-01-12T11:12:08.762" v="614"/>
          <ac:spMkLst>
            <pc:docMk/>
            <pc:sldMk cId="4188356480" sldId="263"/>
            <ac:spMk id="11" creationId="{5C984B64-2325-14E5-0ADF-57FF271BA1F1}"/>
          </ac:spMkLst>
        </pc:spChg>
        <pc:picChg chg="add mod modCrop">
          <ac:chgData name="Sun, William" userId="S::zceewsu@ucl.ac.uk::44dd0425-d799-4642-9045-967d0b3a9dae" providerId="AD" clId="Web-{F8E48129-2EAE-4900-AA04-B69A9F526DBF}" dt="2024-01-12T11:10:43.510" v="609" actId="1076"/>
          <ac:picMkLst>
            <pc:docMk/>
            <pc:sldMk cId="4188356480" sldId="263"/>
            <ac:picMk id="3" creationId="{AA5D70D3-78E5-654D-118D-8D7C93249BBB}"/>
          </ac:picMkLst>
        </pc:picChg>
        <pc:picChg chg="del">
          <ac:chgData name="Sun, William" userId="S::zceewsu@ucl.ac.uk::44dd0425-d799-4642-9045-967d0b3a9dae" providerId="AD" clId="Web-{F8E48129-2EAE-4900-AA04-B69A9F526DBF}" dt="2024-01-12T11:07:54.927" v="596"/>
          <ac:picMkLst>
            <pc:docMk/>
            <pc:sldMk cId="4188356480" sldId="263"/>
            <ac:picMk id="9" creationId="{151E9AD6-C715-5872-CB17-1A0D9265BAF8}"/>
          </ac:picMkLst>
        </pc:picChg>
      </pc:sldChg>
      <pc:sldChg chg="addSp delSp modSp">
        <pc:chgData name="Sun, William" userId="S::zceewsu@ucl.ac.uk::44dd0425-d799-4642-9045-967d0b3a9dae" providerId="AD" clId="Web-{F8E48129-2EAE-4900-AA04-B69A9F526DBF}" dt="2024-01-12T11:02:11.747" v="595" actId="20577"/>
        <pc:sldMkLst>
          <pc:docMk/>
          <pc:sldMk cId="257865494" sldId="268"/>
        </pc:sldMkLst>
        <pc:spChg chg="mod">
          <ac:chgData name="Sun, William" userId="S::zceewsu@ucl.ac.uk::44dd0425-d799-4642-9045-967d0b3a9dae" providerId="AD" clId="Web-{F8E48129-2EAE-4900-AA04-B69A9F526DBF}" dt="2024-01-12T10:57:03.004" v="527" actId="20577"/>
          <ac:spMkLst>
            <pc:docMk/>
            <pc:sldMk cId="257865494" sldId="268"/>
            <ac:spMk id="2" creationId="{29A7CB03-31F3-5EAA-9396-37D5901FAD5D}"/>
          </ac:spMkLst>
        </pc:spChg>
        <pc:spChg chg="del">
          <ac:chgData name="Sun, William" userId="S::zceewsu@ucl.ac.uk::44dd0425-d799-4642-9045-967d0b3a9dae" providerId="AD" clId="Web-{F8E48129-2EAE-4900-AA04-B69A9F526DBF}" dt="2024-01-12T10:06:30.442" v="1"/>
          <ac:spMkLst>
            <pc:docMk/>
            <pc:sldMk cId="257865494" sldId="268"/>
            <ac:spMk id="3" creationId="{F39543BF-01F4-D6D8-59BF-31EDBF6A6479}"/>
          </ac:spMkLst>
        </pc:spChg>
        <pc:spChg chg="add del mod">
          <ac:chgData name="Sun, William" userId="S::zceewsu@ucl.ac.uk::44dd0425-d799-4642-9045-967d0b3a9dae" providerId="AD" clId="Web-{F8E48129-2EAE-4900-AA04-B69A9F526DBF}" dt="2024-01-12T10:08:22.038" v="6"/>
          <ac:spMkLst>
            <pc:docMk/>
            <pc:sldMk cId="257865494" sldId="268"/>
            <ac:spMk id="6" creationId="{E388CF5E-F56F-7E4C-3F81-43E58141BE9E}"/>
          </ac:spMkLst>
        </pc:spChg>
        <pc:spChg chg="add mod">
          <ac:chgData name="Sun, William" userId="S::zceewsu@ucl.ac.uk::44dd0425-d799-4642-9045-967d0b3a9dae" providerId="AD" clId="Web-{F8E48129-2EAE-4900-AA04-B69A9F526DBF}" dt="2024-01-12T11:02:11.747" v="595" actId="20577"/>
          <ac:spMkLst>
            <pc:docMk/>
            <pc:sldMk cId="257865494" sldId="268"/>
            <ac:spMk id="7" creationId="{3C0EB503-07EB-4978-E6F7-1A69AE7143B8}"/>
          </ac:spMkLst>
        </pc:spChg>
        <pc:spChg chg="add mod">
          <ac:chgData name="Sun, William" userId="S::zceewsu@ucl.ac.uk::44dd0425-d799-4642-9045-967d0b3a9dae" providerId="AD" clId="Web-{F8E48129-2EAE-4900-AA04-B69A9F526DBF}" dt="2024-01-12T11:02:02.092" v="593" actId="20577"/>
          <ac:spMkLst>
            <pc:docMk/>
            <pc:sldMk cId="257865494" sldId="268"/>
            <ac:spMk id="8" creationId="{994F55D5-7671-59F2-4AED-F385CF3E5EC0}"/>
          </ac:spMkLst>
        </pc:spChg>
        <pc:spChg chg="add mod">
          <ac:chgData name="Sun, William" userId="S::zceewsu@ucl.ac.uk::44dd0425-d799-4642-9045-967d0b3a9dae" providerId="AD" clId="Web-{F8E48129-2EAE-4900-AA04-B69A9F526DBF}" dt="2024-01-12T10:42:04.325" v="222" actId="1076"/>
          <ac:spMkLst>
            <pc:docMk/>
            <pc:sldMk cId="257865494" sldId="268"/>
            <ac:spMk id="11" creationId="{EA39C17E-A916-5748-4D91-08A72A39D515}"/>
          </ac:spMkLst>
        </pc:spChg>
        <pc:spChg chg="add mod">
          <ac:chgData name="Sun, William" userId="S::zceewsu@ucl.ac.uk::44dd0425-d799-4642-9045-967d0b3a9dae" providerId="AD" clId="Web-{F8E48129-2EAE-4900-AA04-B69A9F526DBF}" dt="2024-01-12T10:42:14.700" v="226" actId="20577"/>
          <ac:spMkLst>
            <pc:docMk/>
            <pc:sldMk cId="257865494" sldId="268"/>
            <ac:spMk id="12" creationId="{BBFCD834-F3A9-4AF8-2975-A8401835A5B5}"/>
          </ac:spMkLst>
        </pc:spChg>
        <pc:spChg chg="add mod">
          <ac:chgData name="Sun, William" userId="S::zceewsu@ucl.ac.uk::44dd0425-d799-4642-9045-967d0b3a9dae" providerId="AD" clId="Web-{F8E48129-2EAE-4900-AA04-B69A9F526DBF}" dt="2024-01-12T10:53:54.718" v="502" actId="20577"/>
          <ac:spMkLst>
            <pc:docMk/>
            <pc:sldMk cId="257865494" sldId="268"/>
            <ac:spMk id="13" creationId="{7226B89F-62E3-E3C7-4788-633B37223D39}"/>
          </ac:spMkLst>
        </pc:spChg>
        <pc:spChg chg="add mod">
          <ac:chgData name="Sun, William" userId="S::zceewsu@ucl.ac.uk::44dd0425-d799-4642-9045-967d0b3a9dae" providerId="AD" clId="Web-{F8E48129-2EAE-4900-AA04-B69A9F526DBF}" dt="2024-01-12T10:53:51.812" v="501" actId="20577"/>
          <ac:spMkLst>
            <pc:docMk/>
            <pc:sldMk cId="257865494" sldId="268"/>
            <ac:spMk id="14" creationId="{CB81B25F-2836-F801-355B-F447736B9CC7}"/>
          </ac:spMkLst>
        </pc:spChg>
        <pc:picChg chg="add del mod modCrop">
          <ac:chgData name="Sun, William" userId="S::zceewsu@ucl.ac.uk::44dd0425-d799-4642-9045-967d0b3a9dae" providerId="AD" clId="Web-{F8E48129-2EAE-4900-AA04-B69A9F526DBF}" dt="2024-01-12T10:58:44.163" v="537"/>
          <ac:picMkLst>
            <pc:docMk/>
            <pc:sldMk cId="257865494" sldId="268"/>
            <ac:picMk id="9" creationId="{DDC0A89C-A3A9-31B0-A7B8-A09771237F22}"/>
          </ac:picMkLst>
        </pc:picChg>
        <pc:picChg chg="add del mod modCrop">
          <ac:chgData name="Sun, William" userId="S::zceewsu@ucl.ac.uk::44dd0425-d799-4642-9045-967d0b3a9dae" providerId="AD" clId="Web-{F8E48129-2EAE-4900-AA04-B69A9F526DBF}" dt="2024-01-12T10:58:47.757" v="538"/>
          <ac:picMkLst>
            <pc:docMk/>
            <pc:sldMk cId="257865494" sldId="268"/>
            <ac:picMk id="10" creationId="{855A6B0E-E8AD-DBDE-72C0-056604B44853}"/>
          </ac:picMkLst>
        </pc:picChg>
      </pc:sldChg>
      <pc:sldChg chg="addSp modSp">
        <pc:chgData name="Sun, William" userId="S::zceewsu@ucl.ac.uk::44dd0425-d799-4642-9045-967d0b3a9dae" providerId="AD" clId="Web-{F8E48129-2EAE-4900-AA04-B69A9F526DBF}" dt="2024-01-12T10:48:52.070" v="322" actId="1076"/>
        <pc:sldMkLst>
          <pc:docMk/>
          <pc:sldMk cId="2290862264" sldId="271"/>
        </pc:sldMkLst>
        <pc:spChg chg="mod">
          <ac:chgData name="Sun, William" userId="S::zceewsu@ucl.ac.uk::44dd0425-d799-4642-9045-967d0b3a9dae" providerId="AD" clId="Web-{F8E48129-2EAE-4900-AA04-B69A9F526DBF}" dt="2024-01-12T10:06:38.676" v="4" actId="20577"/>
          <ac:spMkLst>
            <pc:docMk/>
            <pc:sldMk cId="2290862264" sldId="271"/>
            <ac:spMk id="2" creationId="{719364A3-DB88-63A0-C9D2-B2C45480EAED}"/>
          </ac:spMkLst>
        </pc:spChg>
        <pc:spChg chg="add mod">
          <ac:chgData name="Sun, William" userId="S::zceewsu@ucl.ac.uk::44dd0425-d799-4642-9045-967d0b3a9dae" providerId="AD" clId="Web-{F8E48129-2EAE-4900-AA04-B69A9F526DBF}" dt="2024-01-12T10:48:52.070" v="322" actId="1076"/>
          <ac:spMkLst>
            <pc:docMk/>
            <pc:sldMk cId="2290862264" sldId="271"/>
            <ac:spMk id="3" creationId="{F61C1EC8-2CB1-6234-8D15-6CD5F954556A}"/>
          </ac:spMkLst>
        </pc:spChg>
        <pc:picChg chg="mod">
          <ac:chgData name="Sun, William" userId="S::zceewsu@ucl.ac.uk::44dd0425-d799-4642-9045-967d0b3a9dae" providerId="AD" clId="Web-{F8E48129-2EAE-4900-AA04-B69A9F526DBF}" dt="2024-01-12T10:48:49.851" v="321" actId="14100"/>
          <ac:picMkLst>
            <pc:docMk/>
            <pc:sldMk cId="2290862264" sldId="271"/>
            <ac:picMk id="12" creationId="{67D535DD-D699-1C81-8086-1BA21C965E21}"/>
          </ac:picMkLst>
        </pc:picChg>
      </pc:sldChg>
    </pc:docChg>
  </pc:docChgLst>
  <pc:docChgLst>
    <pc:chgData name="He, Aston" userId="1546abd2-b53d-4eb0-887e-ba7d4f3a3037" providerId="ADAL" clId="{7CEA8030-450B-4CB4-8D75-973E06802F0D}"/>
    <pc:docChg chg="custSel modSld">
      <pc:chgData name="He, Aston" userId="1546abd2-b53d-4eb0-887e-ba7d4f3a3037" providerId="ADAL" clId="{7CEA8030-450B-4CB4-8D75-973E06802F0D}" dt="2024-01-12T02:11:40.304" v="1102" actId="1076"/>
      <pc:docMkLst>
        <pc:docMk/>
      </pc:docMkLst>
      <pc:sldChg chg="addSp delSp modSp mod">
        <pc:chgData name="He, Aston" userId="1546abd2-b53d-4eb0-887e-ba7d4f3a3037" providerId="ADAL" clId="{7CEA8030-450B-4CB4-8D75-973E06802F0D}" dt="2024-01-12T02:06:34.841" v="1099" actId="1076"/>
        <pc:sldMkLst>
          <pc:docMk/>
          <pc:sldMk cId="3502313124" sldId="262"/>
        </pc:sldMkLst>
        <pc:spChg chg="add mod">
          <ac:chgData name="He, Aston" userId="1546abd2-b53d-4eb0-887e-ba7d4f3a3037" providerId="ADAL" clId="{7CEA8030-450B-4CB4-8D75-973E06802F0D}" dt="2024-01-12T00:15:18.546" v="184" actId="1076"/>
          <ac:spMkLst>
            <pc:docMk/>
            <pc:sldMk cId="3502313124" sldId="262"/>
            <ac:spMk id="3" creationId="{5A3081DF-5168-868D-D9B7-E27857A528C8}"/>
          </ac:spMkLst>
        </pc:spChg>
        <pc:spChg chg="del">
          <ac:chgData name="He, Aston" userId="1546abd2-b53d-4eb0-887e-ba7d4f3a3037" providerId="ADAL" clId="{7CEA8030-450B-4CB4-8D75-973E06802F0D}" dt="2024-01-11T22:01:41.423" v="0"/>
          <ac:spMkLst>
            <pc:docMk/>
            <pc:sldMk cId="3502313124" sldId="262"/>
            <ac:spMk id="3" creationId="{E659389B-2254-AF84-1653-D0F7244FC263}"/>
          </ac:spMkLst>
        </pc:spChg>
        <pc:spChg chg="add mod">
          <ac:chgData name="He, Aston" userId="1546abd2-b53d-4eb0-887e-ba7d4f3a3037" providerId="ADAL" clId="{7CEA8030-450B-4CB4-8D75-973E06802F0D}" dt="2024-01-12T00:55:49.978" v="967" actId="1076"/>
          <ac:spMkLst>
            <pc:docMk/>
            <pc:sldMk cId="3502313124" sldId="262"/>
            <ac:spMk id="4" creationId="{DB8DEA40-D1F7-1D35-4ABB-B019DBF58997}"/>
          </ac:spMkLst>
        </pc:spChg>
        <pc:spChg chg="add mod">
          <ac:chgData name="He, Aston" userId="1546abd2-b53d-4eb0-887e-ba7d4f3a3037" providerId="ADAL" clId="{7CEA8030-450B-4CB4-8D75-973E06802F0D}" dt="2024-01-12T02:06:34.841" v="1099" actId="1076"/>
          <ac:spMkLst>
            <pc:docMk/>
            <pc:sldMk cId="3502313124" sldId="262"/>
            <ac:spMk id="6" creationId="{971E8B07-1E12-948B-1DF4-7EE326C156D2}"/>
          </ac:spMkLst>
        </pc:spChg>
        <pc:picChg chg="add mod">
          <ac:chgData name="He, Aston" userId="1546abd2-b53d-4eb0-887e-ba7d4f3a3037" providerId="ADAL" clId="{7CEA8030-450B-4CB4-8D75-973E06802F0D}" dt="2024-01-12T00:12:40.460" v="69" actId="1076"/>
          <ac:picMkLst>
            <pc:docMk/>
            <pc:sldMk cId="3502313124" sldId="262"/>
            <ac:picMk id="5" creationId="{90333984-D9AE-FED6-7D41-2CE3D6E99FD5}"/>
          </ac:picMkLst>
        </pc:picChg>
        <pc:picChg chg="add del mod">
          <ac:chgData name="He, Aston" userId="1546abd2-b53d-4eb0-887e-ba7d4f3a3037" providerId="ADAL" clId="{7CEA8030-450B-4CB4-8D75-973E06802F0D}" dt="2024-01-11T22:18:01.016" v="35" actId="478"/>
          <ac:picMkLst>
            <pc:docMk/>
            <pc:sldMk cId="3502313124" sldId="262"/>
            <ac:picMk id="7" creationId="{2172AB9D-0A53-03E9-9026-E0663DE2A44E}"/>
          </ac:picMkLst>
        </pc:picChg>
        <pc:picChg chg="add mod">
          <ac:chgData name="He, Aston" userId="1546abd2-b53d-4eb0-887e-ba7d4f3a3037" providerId="ADAL" clId="{7CEA8030-450B-4CB4-8D75-973E06802F0D}" dt="2024-01-12T00:55:34.637" v="966" actId="1076"/>
          <ac:picMkLst>
            <pc:docMk/>
            <pc:sldMk cId="3502313124" sldId="262"/>
            <ac:picMk id="9" creationId="{D7152998-52B6-B826-B8F8-5CCB2EDA9C04}"/>
          </ac:picMkLst>
        </pc:picChg>
      </pc:sldChg>
      <pc:sldChg chg="addSp delSp modSp mod">
        <pc:chgData name="He, Aston" userId="1546abd2-b53d-4eb0-887e-ba7d4f3a3037" providerId="ADAL" clId="{7CEA8030-450B-4CB4-8D75-973E06802F0D}" dt="2024-01-12T02:11:40.304" v="1102" actId="1076"/>
        <pc:sldMkLst>
          <pc:docMk/>
          <pc:sldMk cId="4188356480" sldId="263"/>
        </pc:sldMkLst>
        <pc:spChg chg="del">
          <ac:chgData name="He, Aston" userId="1546abd2-b53d-4eb0-887e-ba7d4f3a3037" providerId="ADAL" clId="{7CEA8030-450B-4CB4-8D75-973E06802F0D}" dt="2024-01-11T22:01:46.647" v="3"/>
          <ac:spMkLst>
            <pc:docMk/>
            <pc:sldMk cId="4188356480" sldId="263"/>
            <ac:spMk id="3" creationId="{3B837E9A-A158-A669-4FF5-5C93E731E1B6}"/>
          </ac:spMkLst>
        </pc:spChg>
        <pc:spChg chg="add del mod">
          <ac:chgData name="He, Aston" userId="1546abd2-b53d-4eb0-887e-ba7d4f3a3037" providerId="ADAL" clId="{7CEA8030-450B-4CB4-8D75-973E06802F0D}" dt="2024-01-12T00:08:34.743" v="55"/>
          <ac:spMkLst>
            <pc:docMk/>
            <pc:sldMk cId="4188356480" sldId="263"/>
            <ac:spMk id="4" creationId="{FACD8308-5972-40E8-1C63-FDD523C67F71}"/>
          </ac:spMkLst>
        </pc:spChg>
        <pc:spChg chg="add mod">
          <ac:chgData name="He, Aston" userId="1546abd2-b53d-4eb0-887e-ba7d4f3a3037" providerId="ADAL" clId="{7CEA8030-450B-4CB4-8D75-973E06802F0D}" dt="2024-01-12T00:16:02.396" v="199" actId="1076"/>
          <ac:spMkLst>
            <pc:docMk/>
            <pc:sldMk cId="4188356480" sldId="263"/>
            <ac:spMk id="8" creationId="{FCA0DE4F-6967-DC8F-6F4D-80723628F0AE}"/>
          </ac:spMkLst>
        </pc:spChg>
        <pc:spChg chg="add mod">
          <ac:chgData name="He, Aston" userId="1546abd2-b53d-4eb0-887e-ba7d4f3a3037" providerId="ADAL" clId="{7CEA8030-450B-4CB4-8D75-973E06802F0D}" dt="2024-01-12T00:56:23.084" v="972" actId="1076"/>
          <ac:spMkLst>
            <pc:docMk/>
            <pc:sldMk cId="4188356480" sldId="263"/>
            <ac:spMk id="10" creationId="{DE3A216D-45EB-7699-57EA-F678EE935A1D}"/>
          </ac:spMkLst>
        </pc:spChg>
        <pc:spChg chg="add mod">
          <ac:chgData name="He, Aston" userId="1546abd2-b53d-4eb0-887e-ba7d4f3a3037" providerId="ADAL" clId="{7CEA8030-450B-4CB4-8D75-973E06802F0D}" dt="2024-01-12T02:11:40.304" v="1102" actId="1076"/>
          <ac:spMkLst>
            <pc:docMk/>
            <pc:sldMk cId="4188356480" sldId="263"/>
            <ac:spMk id="11" creationId="{5C984B64-2325-14E5-0ADF-57FF271BA1F1}"/>
          </ac:spMkLst>
        </pc:spChg>
        <pc:picChg chg="add del mod">
          <ac:chgData name="He, Aston" userId="1546abd2-b53d-4eb0-887e-ba7d4f3a3037" providerId="ADAL" clId="{7CEA8030-450B-4CB4-8D75-973E06802F0D}" dt="2024-01-11T23:54:53.953" v="54" actId="478"/>
          <ac:picMkLst>
            <pc:docMk/>
            <pc:sldMk cId="4188356480" sldId="263"/>
            <ac:picMk id="5" creationId="{08F1F6C7-C696-5538-0D60-BD665BC83100}"/>
          </ac:picMkLst>
        </pc:picChg>
        <pc:picChg chg="add del mod">
          <ac:chgData name="He, Aston" userId="1546abd2-b53d-4eb0-887e-ba7d4f3a3037" providerId="ADAL" clId="{7CEA8030-450B-4CB4-8D75-973E06802F0D}" dt="2024-01-11T22:18:03.781" v="36" actId="478"/>
          <ac:picMkLst>
            <pc:docMk/>
            <pc:sldMk cId="4188356480" sldId="263"/>
            <ac:picMk id="7" creationId="{9B04FB7F-2D20-F2E7-564A-662FCEFF9D9C}"/>
          </ac:picMkLst>
        </pc:picChg>
        <pc:picChg chg="add mod">
          <ac:chgData name="He, Aston" userId="1546abd2-b53d-4eb0-887e-ba7d4f3a3037" providerId="ADAL" clId="{7CEA8030-450B-4CB4-8D75-973E06802F0D}" dt="2024-01-12T00:13:03.986" v="76" actId="1076"/>
          <ac:picMkLst>
            <pc:docMk/>
            <pc:sldMk cId="4188356480" sldId="263"/>
            <ac:picMk id="7" creationId="{9BE7CE17-1FEC-347E-750A-05321F5C40AD}"/>
          </ac:picMkLst>
        </pc:picChg>
        <pc:picChg chg="add mod">
          <ac:chgData name="He, Aston" userId="1546abd2-b53d-4eb0-887e-ba7d4f3a3037" providerId="ADAL" clId="{7CEA8030-450B-4CB4-8D75-973E06802F0D}" dt="2024-01-12T00:56:10.796" v="971" actId="1076"/>
          <ac:picMkLst>
            <pc:docMk/>
            <pc:sldMk cId="4188356480" sldId="263"/>
            <ac:picMk id="9" creationId="{151E9AD6-C715-5872-CB17-1A0D9265BAF8}"/>
          </ac:picMkLst>
        </pc:picChg>
      </pc:sldChg>
      <pc:sldChg chg="addSp delSp modSp mod">
        <pc:chgData name="He, Aston" userId="1546abd2-b53d-4eb0-887e-ba7d4f3a3037" providerId="ADAL" clId="{7CEA8030-450B-4CB4-8D75-973E06802F0D}" dt="2024-01-12T02:06:18.810" v="1098" actId="1076"/>
        <pc:sldMkLst>
          <pc:docMk/>
          <pc:sldMk cId="1577155118" sldId="264"/>
        </pc:sldMkLst>
        <pc:spChg chg="add mod">
          <ac:chgData name="He, Aston" userId="1546abd2-b53d-4eb0-887e-ba7d4f3a3037" providerId="ADAL" clId="{7CEA8030-450B-4CB4-8D75-973E06802F0D}" dt="2024-01-12T00:53:50.699" v="953" actId="1076"/>
          <ac:spMkLst>
            <pc:docMk/>
            <pc:sldMk cId="1577155118" sldId="264"/>
            <ac:spMk id="3" creationId="{0998B948-A00F-BD66-7A20-7DEB82AD94FB}"/>
          </ac:spMkLst>
        </pc:spChg>
        <pc:spChg chg="del">
          <ac:chgData name="He, Aston" userId="1546abd2-b53d-4eb0-887e-ba7d4f3a3037" providerId="ADAL" clId="{7CEA8030-450B-4CB4-8D75-973E06802F0D}" dt="2024-01-11T22:01:49.868" v="5"/>
          <ac:spMkLst>
            <pc:docMk/>
            <pc:sldMk cId="1577155118" sldId="264"/>
            <ac:spMk id="3" creationId="{9E84C3B4-C3D0-C9F5-7B5E-299B35AFFC28}"/>
          </ac:spMkLst>
        </pc:spChg>
        <pc:spChg chg="add mod">
          <ac:chgData name="He, Aston" userId="1546abd2-b53d-4eb0-887e-ba7d4f3a3037" providerId="ADAL" clId="{7CEA8030-450B-4CB4-8D75-973E06802F0D}" dt="2024-01-12T00:54:31.902" v="959" actId="1076"/>
          <ac:spMkLst>
            <pc:docMk/>
            <pc:sldMk cId="1577155118" sldId="264"/>
            <ac:spMk id="4" creationId="{1BA41087-056A-FC29-2895-6E86EECCCAA0}"/>
          </ac:spMkLst>
        </pc:spChg>
        <pc:spChg chg="add mod">
          <ac:chgData name="He, Aston" userId="1546abd2-b53d-4eb0-887e-ba7d4f3a3037" providerId="ADAL" clId="{7CEA8030-450B-4CB4-8D75-973E06802F0D}" dt="2024-01-12T02:06:18.810" v="1098" actId="1076"/>
          <ac:spMkLst>
            <pc:docMk/>
            <pc:sldMk cId="1577155118" sldId="264"/>
            <ac:spMk id="6" creationId="{D78D5E7A-DD1B-F1BA-7285-FCB3A6976C7A}"/>
          </ac:spMkLst>
        </pc:spChg>
        <pc:picChg chg="add mod">
          <ac:chgData name="He, Aston" userId="1546abd2-b53d-4eb0-887e-ba7d4f3a3037" providerId="ADAL" clId="{7CEA8030-450B-4CB4-8D75-973E06802F0D}" dt="2024-01-12T00:53:44.941" v="952" actId="1076"/>
          <ac:picMkLst>
            <pc:docMk/>
            <pc:sldMk cId="1577155118" sldId="264"/>
            <ac:picMk id="5" creationId="{3F2BB59E-1CC1-BED3-1928-A5E0947B4D24}"/>
          </ac:picMkLst>
        </pc:picChg>
        <pc:picChg chg="add del mod">
          <ac:chgData name="He, Aston" userId="1546abd2-b53d-4eb0-887e-ba7d4f3a3037" providerId="ADAL" clId="{7CEA8030-450B-4CB4-8D75-973E06802F0D}" dt="2024-01-11T22:18:06.408" v="37" actId="478"/>
          <ac:picMkLst>
            <pc:docMk/>
            <pc:sldMk cId="1577155118" sldId="264"/>
            <ac:picMk id="7" creationId="{E5C8E015-39E6-E88E-1A7C-9647D7E87540}"/>
          </ac:picMkLst>
        </pc:picChg>
        <pc:picChg chg="add mod">
          <ac:chgData name="He, Aston" userId="1546abd2-b53d-4eb0-887e-ba7d4f3a3037" providerId="ADAL" clId="{7CEA8030-450B-4CB4-8D75-973E06802F0D}" dt="2024-01-12T00:54:19.720" v="958" actId="1076"/>
          <ac:picMkLst>
            <pc:docMk/>
            <pc:sldMk cId="1577155118" sldId="264"/>
            <ac:picMk id="9" creationId="{146A41F7-D645-EB56-8CC8-E896AA110219}"/>
          </ac:picMkLst>
        </pc:picChg>
      </pc:sldChg>
      <pc:sldChg chg="modSp mod">
        <pc:chgData name="He, Aston" userId="1546abd2-b53d-4eb0-887e-ba7d4f3a3037" providerId="ADAL" clId="{7CEA8030-450B-4CB4-8D75-973E06802F0D}" dt="2024-01-12T00:19:15.895" v="257" actId="113"/>
        <pc:sldMkLst>
          <pc:docMk/>
          <pc:sldMk cId="4094221729" sldId="266"/>
        </pc:sldMkLst>
        <pc:spChg chg="mod">
          <ac:chgData name="He, Aston" userId="1546abd2-b53d-4eb0-887e-ba7d4f3a3037" providerId="ADAL" clId="{7CEA8030-450B-4CB4-8D75-973E06802F0D}" dt="2024-01-12T00:19:15.895" v="257" actId="113"/>
          <ac:spMkLst>
            <pc:docMk/>
            <pc:sldMk cId="4094221729" sldId="266"/>
            <ac:spMk id="8" creationId="{85A66711-A6F2-1FB3-F5CE-7A28D73C89C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22:53.265"/>
    </inkml:context>
    <inkml:brush xml:id="br0">
      <inkml:brushProperty name="width" value="0.1" units="cm"/>
      <inkml:brushProperty name="height" value="0.1" units="cm"/>
      <inkml:brushProperty name="color" value="#00A0D7"/>
    </inkml:brush>
  </inkml:definitions>
  <inkml:trace contextRef="#ctx0" brushRef="#br0">10252 8201 16383 0 0,'1'4'0'0'0,"0"7"0"0"0,0 5 0 0 0,1 5 0 0 0,0 3 0 0 0,0 3 0 0 0,1 0 0 0 0,-1 1 0 0 0,1-1 0 0 0,-1 1 0 0 0,0-1 0 0 0,1 0 0 0 0,-1 0 0 0 0,0 0 0 0 0,1-1 0 0 0,-1 1 0 0 0,0 0 0 0 0,1-1 0 0 0,-1 1 0 0 0,0-1 0 0 0,1 1 0 0 0,-1-1 0 0 0,0 1 0 0 0,1-1 0 0 0,-1 1 0 0 0,0 0 0 0 0,1-1 0 0 0,-1 1 0 0 0,0-1 0 0 0,1 1 0 0 0,-1-5 0 0 0,-1 0 0 0 0,1-1 0 0 0,0 1 0 0 0,0 2 0 0 0,0-3 0 0 0,0-1 0 0 0,0 1 0 0 0,0 1 0 0 0,0 2 0 0 0,0 1 0 0 0,0 0 0 0 0,1 2 0 0 0,-1 0 0 0 0,0-1 0 0 0,1 1 0 0 0,-1 0 0 0 0,0 0 0 0 0,0-4 0 0 0,0-2 0 0 0,0 0 0 0 0,0 1 0 0 0,0-2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30:06.599"/>
    </inkml:context>
    <inkml:brush xml:id="br0">
      <inkml:brushProperty name="width" value="0.1" units="cm"/>
      <inkml:brushProperty name="height" value="0.1" units="cm"/>
      <inkml:brushProperty name="color" value="#FFC114"/>
    </inkml:brush>
  </inkml:definitions>
  <inkml:trace contextRef="#ctx0" brushRef="#br0">23257 16484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30:07.436"/>
    </inkml:context>
    <inkml:brush xml:id="br0">
      <inkml:brushProperty name="width" value="0.1" units="cm"/>
      <inkml:brushProperty name="height" value="0.1" units="cm"/>
      <inkml:brushProperty name="color" value="#FFC114"/>
    </inkml:brush>
  </inkml:definitions>
  <inkml:trace contextRef="#ctx0" brushRef="#br0">28152 17621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30:02.989"/>
    </inkml:context>
    <inkml:brush xml:id="br0">
      <inkml:brushProperty name="width" value="0.1" units="cm"/>
      <inkml:brushProperty name="height" value="0.1" units="cm"/>
      <inkml:brushProperty name="color" value="#FFC114"/>
    </inkml:brush>
  </inkml:definitions>
  <inkml:trace contextRef="#ctx0" brushRef="#br0">35586 6800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23:49.510"/>
    </inkml:context>
    <inkml:brush xml:id="br0">
      <inkml:brushProperty name="width" value="0.1" units="cm"/>
      <inkml:brushProperty name="height" value="0.1" units="cm"/>
      <inkml:brushProperty name="color" value="#E71224"/>
    </inkml:brush>
  </inkml:definitions>
  <inkml:trace contextRef="#ctx0" brushRef="#br0">9662 9250 16383 0 0,'-1'4'0'0'0,"-2"5"0"0"0,-1 4 0 0 0,-1 4 0 0 0,0 1 0 0 0,0 0 0 0 0,0 1 0 0 0,-1 1 0 0 0,0 1 0 0 0,1-2 0 0 0,-1 0 0 0 0,1-1 0 0 0,-1 2 0 0 0,1-3 0 0 0,0 1 0 0 0,0 0 0 0 0,0-2 0 0 0,1 1 0 0 0,-1-2 0 0 0,1 0 0 0 0,-1 1 0 0 0,0 3 0 0 0,0-3 0 0 0,0 2 0 0 0,0 0 0 0 0,0-2 0 0 0,1 1 0 0 0,-2 1 0 0 0,1 1 0 0 0,-1 1 0 0 0,0 1 0 0 0,0 0 0 0 0,0 1 0 0 0,0-2 0 0 0,2-4 0 0 0,-1-1 0 0 0,1 1 0 0 0,-1-1 0 0 0,1 0 0 0 0,-1 2 0 0 0,1-1 0 0 0,-1 0 0 0 0,0 1 0 0 0,0 0 0 0 0,1-1 0 0 0,-1-1 0 0 0,1 0 0 0 0,0-2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23:51.262"/>
    </inkml:context>
    <inkml:brush xml:id="br0">
      <inkml:brushProperty name="width" value="0.1" units="cm"/>
      <inkml:brushProperty name="height" value="0.1" units="cm"/>
      <inkml:brushProperty name="color" value="#E71224"/>
    </inkml:brush>
  </inkml:definitions>
  <inkml:trace contextRef="#ctx0" brushRef="#br0">9435 10119 16383 0 0,'1'-3'0'0'0,"1"-6"0"0"0,2-5 0 0 0,0 0 0 0 0,0 0 0 0 0,0 2 0 0 0,-3 7 0 0 0,-2 7 0 0 0,0 3 0 0 0,0-1 0 0 0,-1 3 0 0 0,-1 4 0 0 0,0-1 0 0 0,-1 2 0 0 0,0 2 0 0 0,0 2 0 0 0,-1 1 0 0 0,1-3 0 0 0,0-2 0 0 0,3-7 0 0 0,1-3 0 0 0,1-6 0 0 0,0-1 0 0 0,0 1 0 0 0,1-2 0 0 0,-1 1 0 0 0,0 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23:51.263"/>
    </inkml:context>
    <inkml:brush xml:id="br0">
      <inkml:brushProperty name="width" value="0.1" units="cm"/>
      <inkml:brushProperty name="height" value="0.1" units="cm"/>
      <inkml:brushProperty name="color" value="#E71224"/>
    </inkml:brush>
  </inkml:definitions>
  <inkml:trace contextRef="#ctx0" brushRef="#br0">9432 10127 16383 0 0,'0'-1'0'0'0,"1"-2"0"0"0,-2 4 0 0 0,1 1 0 0 0,-2 3 0 0 0,1 0 0 0 0,-1 3 0 0 0,-1 3 0 0 0,0-2 0 0 0,0 1 0 0 0,1-1 0 0 0,-1 0 0 0 0,0 1 0 0 0,0-1 0 0 0,2-5 0 0 0,1-3 0 0 0,1-5 0 0 0,1 0 0 0 0,0-5 0 0 0,1-3 0 0 0,0 1 0 0 0,1 0 0 0 0,-1-2 0 0 0,1 2 0 0 0,-1 0 0 0 0,1-3 0 0 0,0-2 0 0 0,0 2 0 0 0,0 0 0 0 0,0 3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23:53.891"/>
    </inkml:context>
    <inkml:brush xml:id="br0">
      <inkml:brushProperty name="width" value="0.1" units="cm"/>
      <inkml:brushProperty name="height" value="0.1" units="cm"/>
      <inkml:brushProperty name="color" value="#E71224"/>
    </inkml:brush>
  </inkml:definitions>
  <inkml:trace contextRef="#ctx0" brushRef="#br0">9300 10136 16383 0 0,'-4'0'0'0'0,"-2"-4"0"0"0,1-5 0 0 0,-3-2 0 0 0,0-2 0 0 0,1-4 0 0 0,-2 2 0 0 0,0-1 0 0 0,2-2 0 0 0,2-2 0 0 0,-2 3 0 0 0,0 0 0 0 0,-3 3 0 0 0,1-1 0 0 0,-3 3 0 0 0,5 4 0 0 0,8 2 0 0 0,3 7 0 0 0,6 3 0 0 0,0 5 0 0 0,-1 5 0 0 0,-2 4 0 0 0,2-1 0 0 0,-1 1 0 0 0,-1 1 0 0 0,1-3 0 0 0,4-3 0 0 0,0-1 0 0 0,-2 2 0 0 0,-3 3 0 0 0,2-2 0 0 0,-1 1 0 0 0,-2 2 0 0 0,-2 1 0 0 0,-1-2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24:09.082"/>
    </inkml:context>
    <inkml:brush xml:id="br0">
      <inkml:brushProperty name="width" value="0.1" units="cm"/>
      <inkml:brushProperty name="height" value="0.1" units="cm"/>
      <inkml:brushProperty name="color" value="#FFC114"/>
    </inkml:brush>
  </inkml:definitions>
  <inkml:trace contextRef="#ctx0" brushRef="#br0">8194 9075 16383 0 0,'0'4'0'0'0,"0"6"0"0"0,0 4 0 0 0,0 1 0 0 0,0 1 0 0 0,0 2 0 0 0,0 3 0 0 0,0 1 0 0 0,0 1 0 0 0,0-4 0 0 0,0 0 0 0 0,0 0 0 0 0,0 1 0 0 0,0 1 0 0 0,0 1 0 0 0,0 1 0 0 0,0 1 0 0 0,0 0 0 0 0,0-4 0 0 0,0-2 0 0 0,0 1 0 0 0,0 1 0 0 0,0 1 0 0 0,0 1 0 0 0,0 1 0 0 0,0 0 0 0 0,0 1 0 0 0,0 0 0 0 0,0 0 0 0 0,0 0 0 0 0,0 0 0 0 0,0 0 0 0 0,0 0 0 0 0,0-1 0 0 0,0 1 0 0 0,0 0 0 0 0,0 0 0 0 0,0-1 0 0 0,0 1 0 0 0,0 0 0 0 0,0 0 0 0 0,0 0 0 0 0,0-1 0 0 0,0 1 0 0 0,0 0 0 0 0,0 0 0 0 0,0-1 0 0 0,0 1 0 0 0,0 0 0 0 0,0 0 0 0 0,0 0 0 0 0,0-1 0 0 0,0 1 0 0 0,0 0 0 0 0,0 0 0 0 0,0 0 0 0 0,0-1 0 0 0,0 1 0 0 0,0 0 0 0 0,0 0 0 0 0,0-1 0 0 0,0 1 0 0 0,0 0 0 0 0,0 0 0 0 0,0 0 0 0 0,0-1 0 0 0,0 1 0 0 0,0 0 0 0 0,0 0 0 0 0,0-1 0 0 0,0 1 0 0 0,0 0 0 0 0,0 0 0 0 0,0 0 0 0 0,0-1 0 0 0,0 1 0 0 0,0 0 0 0 0,0 0 0 0 0,0 0 0 0 0,0-1 0 0 0,0 1 0 0 0,0 0 0 0 0,0 0 0 0 0,0-1 0 0 0,0 1 0 0 0,0 0 0 0 0,0 0 0 0 0,0 0 0 0 0,0-1 0 0 0,0 1 0 0 0,0 0 0 0 0,0 0 0 0 0,0-1 0 0 0,0 1 0 0 0,0 0 0 0 0,0 0 0 0 0,0 0 0 0 0,0-1 0 0 0,0 1 0 0 0,0 0 0 0 0,0 0 0 0 0,0 0 0 0 0,0-1 0 0 0,0 1 0 0 0,0 0 0 0 0,0 0 0 0 0,0-1 0 0 0,0 1 0 0 0,0 0 0 0 0,0 0 0 0 0,0 0 0 0 0,0-1 0 0 0,0-3 0 0 0,0-1 0 0 0,0-1 0 0 0,0 2 0 0 0,0-3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24:21.141"/>
    </inkml:context>
    <inkml:brush xml:id="br0">
      <inkml:brushProperty name="width" value="0.1" units="cm"/>
      <inkml:brushProperty name="height" value="0.1" units="cm"/>
      <inkml:brushProperty name="color" value="#FFC114"/>
    </inkml:brush>
  </inkml:definitions>
  <inkml:trace contextRef="#ctx0" brushRef="#br0">8122 12030 16383 0 0,'0'0'0'0'0,"-4"0"0"0"0,-2 0 0 0 0,-3 0 0 0 0,-4 0 0 0 0,-5 0 0 0 0,2 0 0 0 0,-2 0 0 0 0,0 0 0 0 0,1 0 0 0 0,1 0 0 0 0,-2 0 0 0 0,-1 0 0 0 0,2 0 0 0 0,0 0 0 0 0,-1 0 0 0 0,-1 0 0 0 0,-2 0 0 0 0,-1 0 0 0 0,2 0 0 0 0,2 0 0 0 0,-1 0 0 0 0,-1 0 0 0 0,-1 0 0 0 0,3 0 0 0 0,0 0 0 0 0,0 0 0 0 0,-2 0 0 0 0,-1 0 0 0 0,3 0 0 0 0,1 0 0 0 0,2 0 0 0 0,1 0 0 0 0,-2 0 0 0 0,-2 0 0 0 0,2 0 0 0 0,-1 0 0 0 0,-1 0 0 0 0,-1 0 0 0 0,2 0 0 0 0,0 0 0 0 0,-1 0 0 0 0,2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24:34.373"/>
    </inkml:context>
    <inkml:brush xml:id="br0">
      <inkml:brushProperty name="width" value="0.1" units="cm"/>
      <inkml:brushProperty name="height" value="0.1" units="cm"/>
      <inkml:brushProperty name="color" value="#FFC114"/>
    </inkml:brush>
  </inkml:definitions>
  <inkml:trace contextRef="#ctx0" brushRef="#br0">7517 14296 16383 0 0,'0'-5'0'0'0,"0"-4"0"0"0,0-5 0 0 0,0-5 0 0 0,0-3 0 0 0,0 3 0 0 0,0 0 0 0 0,0-1 0 0 0,0-1 0 0 0,0 4 0 0 0,0 0 0 0 0,0-2 0 0 0,0 4 0 0 0,0-1 0 0 0,0-1 0 0 0,0-1 0 0 0,0 1 0 0 0,0 0 0 0 0,0-1 0 0 0,0-1 0 0 0,0-2 0 0 0,0 2 0 0 0,0 2 0 0 0,0-2 0 0 0,0-1 0 0 0,0-1 0 0 0,0-1 0 0 0,0 3 0 0 0,0 1 0 0 0,0-1 0 0 0,0-1 0 0 0,0 3 0 0 0,0 0 0 0 0,0-1 0 0 0,0-1 0 0 0,0-2 0 0 0,0-1 0 0 0,0-1 0 0 0,0-1 0 0 0,0 0 0 0 0,0 0 0 0 0,0 0 0 0 0,0 0 0 0 0,0 0 0 0 0,0 0 0 0 0,0 0 0 0 0,0 0 0 0 0,0 1 0 0 0,0-1 0 0 0,0 0 0 0 0,0 4 0 0 0,0 2 0 0 0,0-1 0 0 0,0 4 0 0 0,0-1 0 0 0,0-1 0 0 0,0-1 0 0 0,0-3 0 0 0,0-1 0 0 0,0 3 0 0 0,0 1 0 0 0,0-1 0 0 0,0-1 0 0 0,0-1 0 0 0,0-1 0 0 0,0-1 0 0 0,0-1 0 0 0,0 0 0 0 0,0 0 0 0 0,0 0 0 0 0,0 0 0 0 0,0 0 0 0 0,0 0 0 0 0,0 1 0 0 0,0-1 0 0 0,0 0 0 0 0,0 0 0 0 0,0 0 0 0 0,0 1 0 0 0,0-1 0 0 0,0 0 0 0 0,0 0 0 0 0,0 1 0 0 0,0-1 0 0 0,0 0 0 0 0,0 0 0 0 0,0 0 0 0 0,0 1 0 0 0,0-1 0 0 0,0 0 0 0 0,0 0 0 0 0,0 1 0 0 0,0-1 0 0 0,0 0 0 0 0,0 0 0 0 0,0 0 0 0 0,0 1 0 0 0,0-1 0 0 0,0 0 0 0 0,0 0 0 0 0,0 0 0 0 0,0 1 0 0 0,0-1 0 0 0,0 0 0 0 0,0 0 0 0 0,0 1 0 0 0,0-1 0 0 0,0 4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11T23:25:03.254"/>
    </inkml:context>
    <inkml:brush xml:id="br0">
      <inkml:brushProperty name="width" value="0.1" units="cm"/>
      <inkml:brushProperty name="height" value="0.1" units="cm"/>
      <inkml:brushProperty name="color" value="#FFC114"/>
    </inkml:brush>
  </inkml:definitions>
  <inkml:trace contextRef="#ctx0" brushRef="#br0">34449 12885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200CC-A1DC-224A-9540-862C7A934F8F}"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FBAE9-5D26-0E45-A4DE-BC8E69F270F2}" type="slidenum">
              <a:rPr lang="en-US" smtClean="0"/>
              <a:t>‹#›</a:t>
            </a:fld>
            <a:endParaRPr lang="en-US"/>
          </a:p>
        </p:txBody>
      </p:sp>
    </p:spTree>
    <p:extLst>
      <p:ext uri="{BB962C8B-B14F-4D97-AF65-F5344CB8AC3E}">
        <p14:creationId xmlns:p14="http://schemas.microsoft.com/office/powerpoint/2010/main" val="270000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DB342B-8104-9E4E-9A32-6D27CA3A6F34}" type="slidenum">
              <a:rPr lang="en-US" smtClean="0"/>
              <a:t>21</a:t>
            </a:fld>
            <a:endParaRPr lang="en-US"/>
          </a:p>
        </p:txBody>
      </p:sp>
    </p:spTree>
    <p:extLst>
      <p:ext uri="{BB962C8B-B14F-4D97-AF65-F5344CB8AC3E}">
        <p14:creationId xmlns:p14="http://schemas.microsoft.com/office/powerpoint/2010/main" val="4128405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36C3-615E-5892-BEE3-60E5B881FF5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7A1BB03-FDF3-89EF-11C4-1251770E66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60E9378-56DA-AA73-9889-BB08C58F38C3}"/>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5" name="Footer Placeholder 4">
            <a:extLst>
              <a:ext uri="{FF2B5EF4-FFF2-40B4-BE49-F238E27FC236}">
                <a16:creationId xmlns:a16="http://schemas.microsoft.com/office/drawing/2014/main" id="{482C2A24-4735-6E37-0199-F35D54E60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7D311-4B76-F6F8-DF83-8F5CC049FC67}"/>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321520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EF1B-F20C-8946-62F8-BF9DFC322EF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89F6B8-FCC7-882D-87CB-C4127634FF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5306D4-E5A7-C558-CFFE-3D367575615F}"/>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5" name="Footer Placeholder 4">
            <a:extLst>
              <a:ext uri="{FF2B5EF4-FFF2-40B4-BE49-F238E27FC236}">
                <a16:creationId xmlns:a16="http://schemas.microsoft.com/office/drawing/2014/main" id="{BB2F558D-B80E-B9AD-5453-9C4121E7D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96523-AA19-9D3F-C971-729D2D07350E}"/>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361615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E4B667-8DC0-D661-EBE5-69B9CFB3182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3F7769-76E9-5F24-2EC2-F1AA8DA0C3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271291-EBB9-1A88-D582-6A33622928E5}"/>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5" name="Footer Placeholder 4">
            <a:extLst>
              <a:ext uri="{FF2B5EF4-FFF2-40B4-BE49-F238E27FC236}">
                <a16:creationId xmlns:a16="http://schemas.microsoft.com/office/drawing/2014/main" id="{8F9597AC-D178-4559-6815-D749CE3B6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F8349-82E3-CBBC-B6F7-44081461BB61}"/>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38064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F860-59E7-44AF-E2E6-A49F9173E2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434752-F5A6-3D8B-9F7E-7DB451D96A8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92A765-A5DC-BED5-1536-2A7E12D3E4D0}"/>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5" name="Footer Placeholder 4">
            <a:extLst>
              <a:ext uri="{FF2B5EF4-FFF2-40B4-BE49-F238E27FC236}">
                <a16:creationId xmlns:a16="http://schemas.microsoft.com/office/drawing/2014/main" id="{AD4B1205-3959-8E68-542E-FFEF4BC03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6F0B7-C982-28C6-7166-0F3AA4E545AA}"/>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104589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6A27-81B4-0F64-42D0-349BD05C57E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7CFF085-E633-EC4F-15B9-8633603859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9247DEE-6A08-6278-92BB-B41B2675A49F}"/>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5" name="Footer Placeholder 4">
            <a:extLst>
              <a:ext uri="{FF2B5EF4-FFF2-40B4-BE49-F238E27FC236}">
                <a16:creationId xmlns:a16="http://schemas.microsoft.com/office/drawing/2014/main" id="{9112516C-9739-7861-9AC0-78293CD97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8CAEC-5FF6-A83E-3430-904AB4EA0DBB}"/>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4042729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0B40-D345-A211-2C55-EA6DAE6B333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81F013-C095-C427-5379-A7F228C6265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3103BC1-0B8E-76F6-9273-996B3BD179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4443E8F-7B72-569B-A0D1-C8E7D1B938F2}"/>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6" name="Footer Placeholder 5">
            <a:extLst>
              <a:ext uri="{FF2B5EF4-FFF2-40B4-BE49-F238E27FC236}">
                <a16:creationId xmlns:a16="http://schemas.microsoft.com/office/drawing/2014/main" id="{49A1F33D-8980-279B-5D1E-D0854BA74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8ED5FD-29D4-2C53-0BAA-3089E5FA2E6B}"/>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340150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0A18-7E18-5001-1864-A84F3DF7D7F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DD8ECC-945D-8BCC-9DE5-1A5135231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AC41E85-F7AF-E41E-CAE0-DB36C5DB56B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67F56A3-B829-64C2-78FD-3724DEA7A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FDADF45-D34B-A4E6-7A1B-455E181DB58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C28F118-8855-1F3F-C554-B4AFB13FE202}"/>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8" name="Footer Placeholder 7">
            <a:extLst>
              <a:ext uri="{FF2B5EF4-FFF2-40B4-BE49-F238E27FC236}">
                <a16:creationId xmlns:a16="http://schemas.microsoft.com/office/drawing/2014/main" id="{07FF34E8-9CCC-92E8-DBCF-AB9A9CFCC3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13A9BA-D82D-DF37-12C3-13FF1FFA575A}"/>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636068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095B-5E53-E707-956E-4F99636E88F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579FA18-DCD3-2BC5-7CB4-149D3C85C34A}"/>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4" name="Footer Placeholder 3">
            <a:extLst>
              <a:ext uri="{FF2B5EF4-FFF2-40B4-BE49-F238E27FC236}">
                <a16:creationId xmlns:a16="http://schemas.microsoft.com/office/drawing/2014/main" id="{4036C9B4-5561-B8A1-F790-894E8E1972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686513-A71B-B149-8013-343D89DA3B11}"/>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203786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5D0A39-32E3-F268-7B12-35A2E04E0511}"/>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3" name="Footer Placeholder 2">
            <a:extLst>
              <a:ext uri="{FF2B5EF4-FFF2-40B4-BE49-F238E27FC236}">
                <a16:creationId xmlns:a16="http://schemas.microsoft.com/office/drawing/2014/main" id="{8D69131E-0282-C06A-0008-7B8750D71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C04230-91C5-60F7-9B23-54BF7F82A28A}"/>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375871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7382-8485-6F5C-C231-E476A56B076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A6BB60D-3B5E-13C7-8F9B-CEBA840ED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F8F034A-D76A-966B-2C49-D4BCC697B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0A5E75-1FEA-B18E-9C7E-EB38ED7DDD7E}"/>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6" name="Footer Placeholder 5">
            <a:extLst>
              <a:ext uri="{FF2B5EF4-FFF2-40B4-BE49-F238E27FC236}">
                <a16:creationId xmlns:a16="http://schemas.microsoft.com/office/drawing/2014/main" id="{CFDA21DC-C7CB-152B-9480-5AA1FD411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42692-1764-D228-A7A9-49A70ACEAC05}"/>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2426216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EE9F-3843-1DB3-2540-6880912BE5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5405187-A494-47DD-EC18-0E1960E2C4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CA83F4-81C5-3A3D-5B4D-587E4ED1E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5200EC-CE35-EA60-814F-3D039F8A353A}"/>
              </a:ext>
            </a:extLst>
          </p:cNvPr>
          <p:cNvSpPr>
            <a:spLocks noGrp="1"/>
          </p:cNvSpPr>
          <p:nvPr>
            <p:ph type="dt" sz="half" idx="10"/>
          </p:nvPr>
        </p:nvSpPr>
        <p:spPr/>
        <p:txBody>
          <a:bodyPr/>
          <a:lstStyle/>
          <a:p>
            <a:fld id="{6A3E0A86-A6F3-F040-83BE-74B7DD49A87E}" type="datetimeFigureOut">
              <a:rPr lang="en-US" smtClean="0"/>
              <a:t>1/12/2024</a:t>
            </a:fld>
            <a:endParaRPr lang="en-US"/>
          </a:p>
        </p:txBody>
      </p:sp>
      <p:sp>
        <p:nvSpPr>
          <p:cNvPr id="6" name="Footer Placeholder 5">
            <a:extLst>
              <a:ext uri="{FF2B5EF4-FFF2-40B4-BE49-F238E27FC236}">
                <a16:creationId xmlns:a16="http://schemas.microsoft.com/office/drawing/2014/main" id="{44B9FE13-9842-4707-877F-BA55EDB34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4F50A8-D497-E638-6447-FC0F69217E6F}"/>
              </a:ext>
            </a:extLst>
          </p:cNvPr>
          <p:cNvSpPr>
            <a:spLocks noGrp="1"/>
          </p:cNvSpPr>
          <p:nvPr>
            <p:ph type="sldNum" sz="quarter" idx="12"/>
          </p:nvPr>
        </p:nvSpPr>
        <p:spPr/>
        <p:txBody>
          <a:bodyPr/>
          <a:lstStyle/>
          <a:p>
            <a:fld id="{82DEC7CE-54FE-9F43-B640-53D7B57EDFA5}" type="slidenum">
              <a:rPr lang="en-US" smtClean="0"/>
              <a:t>‹#›</a:t>
            </a:fld>
            <a:endParaRPr lang="en-US"/>
          </a:p>
        </p:txBody>
      </p:sp>
    </p:spTree>
    <p:extLst>
      <p:ext uri="{BB962C8B-B14F-4D97-AF65-F5344CB8AC3E}">
        <p14:creationId xmlns:p14="http://schemas.microsoft.com/office/powerpoint/2010/main" val="3947609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6A7086-D392-9FBB-11DD-2CEC1CC38B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38E47C0-AAF6-9603-F572-40105B42A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E553B6-6630-B95B-C004-98313D3969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3E0A86-A6F3-F040-83BE-74B7DD49A87E}" type="datetimeFigureOut">
              <a:rPr lang="en-US" smtClean="0"/>
              <a:t>1/12/2024</a:t>
            </a:fld>
            <a:endParaRPr lang="en-US"/>
          </a:p>
        </p:txBody>
      </p:sp>
      <p:sp>
        <p:nvSpPr>
          <p:cNvPr id="5" name="Footer Placeholder 4">
            <a:extLst>
              <a:ext uri="{FF2B5EF4-FFF2-40B4-BE49-F238E27FC236}">
                <a16:creationId xmlns:a16="http://schemas.microsoft.com/office/drawing/2014/main" id="{B37CD902-A080-0849-E16B-2C63DC19F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E877E6-3A13-E41D-5C42-C84B0C1E43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EC7CE-54FE-9F43-B640-53D7B57EDFA5}" type="slidenum">
              <a:rPr lang="en-US" smtClean="0"/>
              <a:t>‹#›</a:t>
            </a:fld>
            <a:endParaRPr lang="en-US"/>
          </a:p>
        </p:txBody>
      </p:sp>
    </p:spTree>
    <p:extLst>
      <p:ext uri="{BB962C8B-B14F-4D97-AF65-F5344CB8AC3E}">
        <p14:creationId xmlns:p14="http://schemas.microsoft.com/office/powerpoint/2010/main" val="603724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9.png"/><Relationship Id="rId18" Type="http://schemas.openxmlformats.org/officeDocument/2006/relationships/customXml" Target="../ink/ink8.xml"/><Relationship Id="rId3" Type="http://schemas.openxmlformats.org/officeDocument/2006/relationships/image" Target="../media/image24.png"/><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5.xml"/><Relationship Id="rId17" Type="http://schemas.openxmlformats.org/officeDocument/2006/relationships/image" Target="../media/image31.png"/><Relationship Id="rId2" Type="http://schemas.openxmlformats.org/officeDocument/2006/relationships/image" Target="../media/image23.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4.xml"/><Relationship Id="rId19" Type="http://schemas.openxmlformats.org/officeDocument/2006/relationships/image" Target="../media/image32.png"/><Relationship Id="rId4" Type="http://schemas.openxmlformats.org/officeDocument/2006/relationships/customXml" Target="../ink/ink1.xml"/><Relationship Id="rId9" Type="http://schemas.openxmlformats.org/officeDocument/2006/relationships/image" Target="../media/image27.png"/><Relationship Id="rId14" Type="http://schemas.openxmlformats.org/officeDocument/2006/relationships/customXml" Target="../ink/ink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customXml" Target="../ink/ink11.xml"/><Relationship Id="rId4" Type="http://schemas.openxmlformats.org/officeDocument/2006/relationships/image" Target="../media/image36.jpe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3CC7-0117-59D2-9D80-74B88299708E}"/>
              </a:ext>
            </a:extLst>
          </p:cNvPr>
          <p:cNvSpPr>
            <a:spLocks noGrp="1"/>
          </p:cNvSpPr>
          <p:nvPr>
            <p:ph type="ctrTitle"/>
          </p:nvPr>
        </p:nvSpPr>
        <p:spPr/>
        <p:txBody>
          <a:bodyPr/>
          <a:lstStyle/>
          <a:p>
            <a:r>
              <a:rPr lang="en-US"/>
              <a:t>Scenario W</a:t>
            </a:r>
          </a:p>
        </p:txBody>
      </p:sp>
      <p:sp>
        <p:nvSpPr>
          <p:cNvPr id="3" name="Subtitle 2">
            <a:extLst>
              <a:ext uri="{FF2B5EF4-FFF2-40B4-BE49-F238E27FC236}">
                <a16:creationId xmlns:a16="http://schemas.microsoft.com/office/drawing/2014/main" id="{4080A77A-0C2C-693C-4D27-A9648E2C4830}"/>
              </a:ext>
            </a:extLst>
          </p:cNvPr>
          <p:cNvSpPr>
            <a:spLocks noGrp="1"/>
          </p:cNvSpPr>
          <p:nvPr>
            <p:ph type="subTitle" idx="1"/>
          </p:nvPr>
        </p:nvSpPr>
        <p:spPr/>
        <p:txBody>
          <a:bodyPr/>
          <a:lstStyle/>
          <a:p>
            <a:r>
              <a:rPr lang="en-US"/>
              <a:t>Group 17</a:t>
            </a:r>
          </a:p>
        </p:txBody>
      </p:sp>
    </p:spTree>
    <p:extLst>
      <p:ext uri="{BB962C8B-B14F-4D97-AF65-F5344CB8AC3E}">
        <p14:creationId xmlns:p14="http://schemas.microsoft.com/office/powerpoint/2010/main" val="166845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EB0F-17BA-51D6-607A-2D857A7D47ED}"/>
              </a:ext>
            </a:extLst>
          </p:cNvPr>
          <p:cNvSpPr>
            <a:spLocks noGrp="1"/>
          </p:cNvSpPr>
          <p:nvPr>
            <p:ph type="title"/>
          </p:nvPr>
        </p:nvSpPr>
        <p:spPr/>
        <p:txBody>
          <a:bodyPr/>
          <a:lstStyle/>
          <a:p>
            <a:r>
              <a:rPr lang="en-US"/>
              <a:t>Bandpass Filter</a:t>
            </a:r>
          </a:p>
        </p:txBody>
      </p:sp>
      <p:sp>
        <p:nvSpPr>
          <p:cNvPr id="3" name="Content Placeholder 2">
            <a:extLst>
              <a:ext uri="{FF2B5EF4-FFF2-40B4-BE49-F238E27FC236}">
                <a16:creationId xmlns:a16="http://schemas.microsoft.com/office/drawing/2014/main" id="{E0B8AE46-EAEF-BCC3-F64A-0FAACEA09E74}"/>
              </a:ext>
            </a:extLst>
          </p:cNvPr>
          <p:cNvSpPr>
            <a:spLocks noGrp="1"/>
          </p:cNvSpPr>
          <p:nvPr>
            <p:ph idx="1"/>
          </p:nvPr>
        </p:nvSpPr>
        <p:spPr>
          <a:xfrm>
            <a:off x="838199" y="1610472"/>
            <a:ext cx="8424135" cy="2057886"/>
          </a:xfrm>
        </p:spPr>
        <p:txBody>
          <a:bodyPr vert="horz" lIns="91440" tIns="45720" rIns="91440" bIns="45720" rtlCol="0" anchor="t">
            <a:normAutofit fontScale="77500" lnSpcReduction="20000"/>
          </a:bodyPr>
          <a:lstStyle/>
          <a:p>
            <a:r>
              <a:rPr lang="en-US"/>
              <a:t>Filters signals in between the bandwidth of </a:t>
            </a:r>
            <a:r>
              <a:rPr lang="en-US" err="1"/>
              <a:t>sEMG</a:t>
            </a:r>
            <a:r>
              <a:rPr lang="en-US"/>
              <a:t> (10 – 500 Hz)</a:t>
            </a:r>
          </a:p>
          <a:p>
            <a:endParaRPr lang="en-US"/>
          </a:p>
          <a:p>
            <a:r>
              <a:rPr lang="en-US"/>
              <a:t>Contains a Low-pass and a High-pass filter</a:t>
            </a:r>
            <a:endParaRPr lang="en-US">
              <a:cs typeface="Calibri"/>
            </a:endParaRPr>
          </a:p>
          <a:p>
            <a:endParaRPr lang="en-US"/>
          </a:p>
          <a:p>
            <a:r>
              <a:rPr lang="en-US"/>
              <a:t>Both filters use the second-order </a:t>
            </a:r>
            <a:r>
              <a:rPr lang="en-US" err="1"/>
              <a:t>Sallen</a:t>
            </a:r>
            <a:r>
              <a:rPr lang="en-US"/>
              <a:t> key configuration to prevent loss in voltage</a:t>
            </a:r>
          </a:p>
        </p:txBody>
      </p:sp>
      <p:pic>
        <p:nvPicPr>
          <p:cNvPr id="5" name="Picture 4" descr="A diagram of a circuit&#10;&#10;Description automatically generated">
            <a:extLst>
              <a:ext uri="{FF2B5EF4-FFF2-40B4-BE49-F238E27FC236}">
                <a16:creationId xmlns:a16="http://schemas.microsoft.com/office/drawing/2014/main" id="{9BAEBD2C-3E9C-E4C1-07E3-616B9BFEDCEC}"/>
              </a:ext>
            </a:extLst>
          </p:cNvPr>
          <p:cNvPicPr>
            <a:picLocks noChangeAspect="1"/>
          </p:cNvPicPr>
          <p:nvPr/>
        </p:nvPicPr>
        <p:blipFill>
          <a:blip r:embed="rId2"/>
          <a:stretch>
            <a:fillRect/>
          </a:stretch>
        </p:blipFill>
        <p:spPr>
          <a:xfrm>
            <a:off x="809125" y="3749609"/>
            <a:ext cx="7187007" cy="2995835"/>
          </a:xfrm>
          <a:prstGeom prst="rect">
            <a:avLst/>
          </a:prstGeom>
        </p:spPr>
      </p:pic>
      <p:sp>
        <p:nvSpPr>
          <p:cNvPr id="6" name="TextBox 5">
            <a:extLst>
              <a:ext uri="{FF2B5EF4-FFF2-40B4-BE49-F238E27FC236}">
                <a16:creationId xmlns:a16="http://schemas.microsoft.com/office/drawing/2014/main" id="{F3356B9B-498E-2970-BC23-7FAD9F361F78}"/>
              </a:ext>
            </a:extLst>
          </p:cNvPr>
          <p:cNvSpPr txBox="1"/>
          <p:nvPr/>
        </p:nvSpPr>
        <p:spPr>
          <a:xfrm>
            <a:off x="8976689" y="4310214"/>
            <a:ext cx="1985352" cy="369332"/>
          </a:xfrm>
          <a:prstGeom prst="rect">
            <a:avLst/>
          </a:prstGeom>
          <a:noFill/>
        </p:spPr>
        <p:txBody>
          <a:bodyPr wrap="none" rtlCol="0">
            <a:spAutoFit/>
          </a:bodyPr>
          <a:lstStyle/>
          <a:p>
            <a:r>
              <a:rPr lang="en-US"/>
              <a:t>Cutoff frequency = </a:t>
            </a:r>
          </a:p>
        </p:txBody>
      </p:sp>
      <p:pic>
        <p:nvPicPr>
          <p:cNvPr id="8" name="Picture 7" descr="A square root of a mathematical equation&#10;&#10;Description automatically generated">
            <a:extLst>
              <a:ext uri="{FF2B5EF4-FFF2-40B4-BE49-F238E27FC236}">
                <a16:creationId xmlns:a16="http://schemas.microsoft.com/office/drawing/2014/main" id="{5BD3F470-D1CC-29C6-62AB-00B95C0E06A5}"/>
              </a:ext>
            </a:extLst>
          </p:cNvPr>
          <p:cNvPicPr>
            <a:picLocks noChangeAspect="1"/>
          </p:cNvPicPr>
          <p:nvPr/>
        </p:nvPicPr>
        <p:blipFill>
          <a:blip r:embed="rId3"/>
          <a:stretch>
            <a:fillRect/>
          </a:stretch>
        </p:blipFill>
        <p:spPr>
          <a:xfrm>
            <a:off x="8976689" y="4772921"/>
            <a:ext cx="2002246" cy="949213"/>
          </a:xfrm>
          <a:prstGeom prst="rect">
            <a:avLst/>
          </a:prstGeom>
        </p:spPr>
      </p:pic>
      <p:sp>
        <p:nvSpPr>
          <p:cNvPr id="9" name="TextBox 8">
            <a:extLst>
              <a:ext uri="{FF2B5EF4-FFF2-40B4-BE49-F238E27FC236}">
                <a16:creationId xmlns:a16="http://schemas.microsoft.com/office/drawing/2014/main" id="{4EEB7772-5E41-0189-61B7-BB58A3425405}"/>
              </a:ext>
            </a:extLst>
          </p:cNvPr>
          <p:cNvSpPr txBox="1"/>
          <p:nvPr/>
        </p:nvSpPr>
        <p:spPr>
          <a:xfrm>
            <a:off x="9338089" y="331091"/>
            <a:ext cx="2484334" cy="2308324"/>
          </a:xfrm>
          <a:prstGeom prst="rect">
            <a:avLst/>
          </a:prstGeom>
          <a:noFill/>
        </p:spPr>
        <p:txBody>
          <a:bodyPr wrap="none" rtlCol="0">
            <a:spAutoFit/>
          </a:bodyPr>
          <a:lstStyle/>
          <a:p>
            <a:r>
              <a:rPr lang="en-US"/>
              <a:t>Components:</a:t>
            </a:r>
          </a:p>
          <a:p>
            <a:pPr marL="285750" indent="-285750">
              <a:buFont typeface="Arial" panose="020B0604020202020204" pitchFamily="34" charset="0"/>
              <a:buChar char="•"/>
            </a:pPr>
            <a:r>
              <a:rPr lang="en-US"/>
              <a:t>2 x 100</a:t>
            </a:r>
            <a:r>
              <a:rPr lang="en-US">
                <a:cs typeface="Calibri"/>
              </a:rPr>
              <a:t> </a:t>
            </a:r>
            <a:r>
              <a:rPr lang="en-US" err="1">
                <a:cs typeface="Calibri"/>
              </a:rPr>
              <a:t>Ω</a:t>
            </a:r>
            <a:r>
              <a:rPr lang="en-US">
                <a:cs typeface="Calibri"/>
              </a:rPr>
              <a:t> Resistors</a:t>
            </a:r>
          </a:p>
          <a:p>
            <a:pPr marL="285750" indent="-285750">
              <a:buFont typeface="Arial" panose="020B0604020202020204" pitchFamily="34" charset="0"/>
              <a:buChar char="•"/>
            </a:pPr>
            <a:r>
              <a:rPr lang="en-US">
                <a:cs typeface="Calibri"/>
              </a:rPr>
              <a:t>1 x 10 </a:t>
            </a:r>
            <a:r>
              <a:rPr lang="en-US" err="1">
                <a:cs typeface="Calibri"/>
              </a:rPr>
              <a:t>Ω</a:t>
            </a:r>
            <a:r>
              <a:rPr lang="en-US">
                <a:cs typeface="Calibri"/>
              </a:rPr>
              <a:t> Resistor</a:t>
            </a:r>
          </a:p>
          <a:p>
            <a:pPr marL="285750" indent="-285750">
              <a:buFont typeface="Arial" panose="020B0604020202020204" pitchFamily="34" charset="0"/>
              <a:buChar char="•"/>
            </a:pPr>
            <a:r>
              <a:rPr lang="en-US">
                <a:cs typeface="Calibri"/>
              </a:rPr>
              <a:t>2 x 220 </a:t>
            </a:r>
            <a:r>
              <a:rPr lang="en-US" err="1">
                <a:cs typeface="Calibri"/>
              </a:rPr>
              <a:t>Ω</a:t>
            </a:r>
            <a:r>
              <a:rPr lang="en-US">
                <a:cs typeface="Calibri"/>
              </a:rPr>
              <a:t> Resistors</a:t>
            </a:r>
          </a:p>
          <a:p>
            <a:pPr marL="285750" indent="-285750">
              <a:buFont typeface="Arial" panose="020B0604020202020204" pitchFamily="34" charset="0"/>
              <a:buChar char="•"/>
            </a:pPr>
            <a:r>
              <a:rPr lang="en-US">
                <a:cs typeface="Calibri"/>
              </a:rPr>
              <a:t>2 x 100 </a:t>
            </a:r>
            <a:r>
              <a:rPr lang="en-US" err="1">
                <a:cs typeface="Calibri"/>
              </a:rPr>
              <a:t>nF</a:t>
            </a:r>
            <a:r>
              <a:rPr lang="en-US">
                <a:cs typeface="Calibri"/>
              </a:rPr>
              <a:t> Capacitors</a:t>
            </a:r>
          </a:p>
          <a:p>
            <a:pPr marL="285750" indent="-285750">
              <a:buFont typeface="Arial" panose="020B0604020202020204" pitchFamily="34" charset="0"/>
              <a:buChar char="•"/>
            </a:pPr>
            <a:r>
              <a:rPr lang="en-US">
                <a:cs typeface="Calibri"/>
              </a:rPr>
              <a:t>1 x 1 </a:t>
            </a:r>
            <a:r>
              <a:rPr lang="en-US" err="1">
                <a:cs typeface="Calibri"/>
              </a:rPr>
              <a:t>nF</a:t>
            </a:r>
            <a:r>
              <a:rPr lang="en-US">
                <a:cs typeface="Calibri"/>
              </a:rPr>
              <a:t> Capacitor</a:t>
            </a:r>
          </a:p>
          <a:p>
            <a:pPr marL="285750" indent="-285750">
              <a:buFont typeface="Arial" panose="020B0604020202020204" pitchFamily="34" charset="0"/>
              <a:buChar char="•"/>
            </a:pPr>
            <a:r>
              <a:rPr lang="en-US">
                <a:cs typeface="Calibri"/>
              </a:rPr>
              <a:t>1 x 1 3.3 </a:t>
            </a:r>
            <a:r>
              <a:rPr lang="en-US" err="1">
                <a:cs typeface="Calibri"/>
              </a:rPr>
              <a:t>nF</a:t>
            </a:r>
            <a:r>
              <a:rPr lang="en-US">
                <a:cs typeface="Calibri"/>
              </a:rPr>
              <a:t> Capacitor</a:t>
            </a:r>
            <a:endParaRPr lang="en-US"/>
          </a:p>
          <a:p>
            <a:pPr marL="285750" indent="-285750">
              <a:buFont typeface="Arial" panose="020B0604020202020204" pitchFamily="34" charset="0"/>
              <a:buChar char="•"/>
            </a:pPr>
            <a:r>
              <a:rPr lang="en-US"/>
              <a:t>LM324N Op-amps</a:t>
            </a:r>
          </a:p>
        </p:txBody>
      </p:sp>
      <p:sp>
        <p:nvSpPr>
          <p:cNvPr id="10" name="TextBox 9">
            <a:extLst>
              <a:ext uri="{FF2B5EF4-FFF2-40B4-BE49-F238E27FC236}">
                <a16:creationId xmlns:a16="http://schemas.microsoft.com/office/drawing/2014/main" id="{45BBBA81-0A08-2E3D-2294-06E0FD93D7CB}"/>
              </a:ext>
            </a:extLst>
          </p:cNvPr>
          <p:cNvSpPr txBox="1"/>
          <p:nvPr/>
        </p:nvSpPr>
        <p:spPr>
          <a:xfrm>
            <a:off x="3366654" y="6308209"/>
            <a:ext cx="2475871" cy="369332"/>
          </a:xfrm>
          <a:prstGeom prst="rect">
            <a:avLst/>
          </a:prstGeom>
          <a:noFill/>
        </p:spPr>
        <p:txBody>
          <a:bodyPr wrap="none" rtlCol="0">
            <a:spAutoFit/>
          </a:bodyPr>
          <a:lstStyle/>
          <a:p>
            <a:r>
              <a:rPr lang="en-US"/>
              <a:t>Circuit of Bandpass filter</a:t>
            </a:r>
          </a:p>
        </p:txBody>
      </p:sp>
      <p:sp>
        <p:nvSpPr>
          <p:cNvPr id="11" name="TextBox 10">
            <a:extLst>
              <a:ext uri="{FF2B5EF4-FFF2-40B4-BE49-F238E27FC236}">
                <a16:creationId xmlns:a16="http://schemas.microsoft.com/office/drawing/2014/main" id="{E9DECE61-D98F-7234-DD9C-BD4FB2541929}"/>
              </a:ext>
            </a:extLst>
          </p:cNvPr>
          <p:cNvSpPr txBox="1"/>
          <p:nvPr/>
        </p:nvSpPr>
        <p:spPr>
          <a:xfrm>
            <a:off x="2382080" y="3678450"/>
            <a:ext cx="1095172" cy="369332"/>
          </a:xfrm>
          <a:prstGeom prst="rect">
            <a:avLst/>
          </a:prstGeom>
          <a:noFill/>
        </p:spPr>
        <p:txBody>
          <a:bodyPr wrap="none" rtlCol="0">
            <a:spAutoFit/>
          </a:bodyPr>
          <a:lstStyle/>
          <a:p>
            <a:r>
              <a:rPr lang="en-US"/>
              <a:t>High-pass</a:t>
            </a:r>
          </a:p>
        </p:txBody>
      </p:sp>
      <p:sp>
        <p:nvSpPr>
          <p:cNvPr id="12" name="TextBox 11">
            <a:extLst>
              <a:ext uri="{FF2B5EF4-FFF2-40B4-BE49-F238E27FC236}">
                <a16:creationId xmlns:a16="http://schemas.microsoft.com/office/drawing/2014/main" id="{91F530A0-09A0-BCFE-D278-3924E763FE33}"/>
              </a:ext>
            </a:extLst>
          </p:cNvPr>
          <p:cNvSpPr txBox="1"/>
          <p:nvPr/>
        </p:nvSpPr>
        <p:spPr>
          <a:xfrm>
            <a:off x="6016336" y="3678450"/>
            <a:ext cx="1046120" cy="369332"/>
          </a:xfrm>
          <a:prstGeom prst="rect">
            <a:avLst/>
          </a:prstGeom>
          <a:noFill/>
        </p:spPr>
        <p:txBody>
          <a:bodyPr wrap="none" rtlCol="0">
            <a:spAutoFit/>
          </a:bodyPr>
          <a:lstStyle/>
          <a:p>
            <a:r>
              <a:rPr lang="en-US"/>
              <a:t>Low-pass</a:t>
            </a:r>
          </a:p>
        </p:txBody>
      </p:sp>
    </p:spTree>
    <p:extLst>
      <p:ext uri="{BB962C8B-B14F-4D97-AF65-F5344CB8AC3E}">
        <p14:creationId xmlns:p14="http://schemas.microsoft.com/office/powerpoint/2010/main" val="428541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F4F6-6003-15C4-1171-EE70156E294A}"/>
              </a:ext>
            </a:extLst>
          </p:cNvPr>
          <p:cNvSpPr>
            <a:spLocks noGrp="1"/>
          </p:cNvSpPr>
          <p:nvPr>
            <p:ph type="title"/>
          </p:nvPr>
        </p:nvSpPr>
        <p:spPr/>
        <p:txBody>
          <a:bodyPr/>
          <a:lstStyle/>
          <a:p>
            <a:r>
              <a:rPr lang="en-US"/>
              <a:t>Testing Bandpass Filter</a:t>
            </a:r>
          </a:p>
        </p:txBody>
      </p:sp>
      <p:sp>
        <p:nvSpPr>
          <p:cNvPr id="3" name="Content Placeholder 2">
            <a:extLst>
              <a:ext uri="{FF2B5EF4-FFF2-40B4-BE49-F238E27FC236}">
                <a16:creationId xmlns:a16="http://schemas.microsoft.com/office/drawing/2014/main" id="{1FA4CEC5-0C1B-7B76-A62A-FC04C43AB860}"/>
              </a:ext>
            </a:extLst>
          </p:cNvPr>
          <p:cNvSpPr>
            <a:spLocks noGrp="1"/>
          </p:cNvSpPr>
          <p:nvPr>
            <p:ph idx="1"/>
          </p:nvPr>
        </p:nvSpPr>
        <p:spPr>
          <a:xfrm>
            <a:off x="838200" y="1578199"/>
            <a:ext cx="10102327" cy="1993340"/>
          </a:xfrm>
        </p:spPr>
        <p:txBody>
          <a:bodyPr>
            <a:normAutofit fontScale="85000" lnSpcReduction="20000"/>
          </a:bodyPr>
          <a:lstStyle/>
          <a:p>
            <a:r>
              <a:rPr lang="en-US"/>
              <a:t>Input connecting to signal generator producing sinusoidal wave </a:t>
            </a:r>
          </a:p>
          <a:p>
            <a:endParaRPr lang="en-US"/>
          </a:p>
          <a:p>
            <a:r>
              <a:rPr lang="en-US"/>
              <a:t>Output connected to oscilloscope</a:t>
            </a:r>
          </a:p>
          <a:p>
            <a:endParaRPr lang="en-US"/>
          </a:p>
          <a:p>
            <a:r>
              <a:rPr lang="en-US"/>
              <a:t>Starting from 1 Hz, increase the frequency</a:t>
            </a:r>
          </a:p>
        </p:txBody>
      </p:sp>
      <p:pic>
        <p:nvPicPr>
          <p:cNvPr id="5" name="Picture 4" descr="A close up of a monitor&#10;&#10;Description automatically generated">
            <a:extLst>
              <a:ext uri="{FF2B5EF4-FFF2-40B4-BE49-F238E27FC236}">
                <a16:creationId xmlns:a16="http://schemas.microsoft.com/office/drawing/2014/main" id="{3AE7CB7E-73F0-5F00-0ADA-474D4DD86157}"/>
              </a:ext>
            </a:extLst>
          </p:cNvPr>
          <p:cNvPicPr>
            <a:picLocks noChangeAspect="1"/>
          </p:cNvPicPr>
          <p:nvPr/>
        </p:nvPicPr>
        <p:blipFill rotWithShape="1">
          <a:blip r:embed="rId2"/>
          <a:srcRect t="37175" b="36785"/>
          <a:stretch/>
        </p:blipFill>
        <p:spPr>
          <a:xfrm>
            <a:off x="993759" y="3891727"/>
            <a:ext cx="3168981" cy="1785771"/>
          </a:xfrm>
          <a:prstGeom prst="rect">
            <a:avLst/>
          </a:prstGeom>
        </p:spPr>
      </p:pic>
      <p:pic>
        <p:nvPicPr>
          <p:cNvPr id="7" name="Picture 6" descr="A close-up of a computer&#10;&#10;Description automatically generated">
            <a:extLst>
              <a:ext uri="{FF2B5EF4-FFF2-40B4-BE49-F238E27FC236}">
                <a16:creationId xmlns:a16="http://schemas.microsoft.com/office/drawing/2014/main" id="{F8C70B69-F571-63D3-882C-4996703D776A}"/>
              </a:ext>
            </a:extLst>
          </p:cNvPr>
          <p:cNvPicPr>
            <a:picLocks noChangeAspect="1"/>
          </p:cNvPicPr>
          <p:nvPr/>
        </p:nvPicPr>
        <p:blipFill rotWithShape="1">
          <a:blip r:embed="rId3"/>
          <a:srcRect t="37177" b="36784"/>
          <a:stretch/>
        </p:blipFill>
        <p:spPr>
          <a:xfrm>
            <a:off x="4511509" y="3891727"/>
            <a:ext cx="3168981" cy="1785771"/>
          </a:xfrm>
          <a:prstGeom prst="rect">
            <a:avLst/>
          </a:prstGeom>
        </p:spPr>
      </p:pic>
      <p:pic>
        <p:nvPicPr>
          <p:cNvPr id="9" name="Picture 8" descr="A close-up of a device&#10;&#10;Description automatically generated">
            <a:extLst>
              <a:ext uri="{FF2B5EF4-FFF2-40B4-BE49-F238E27FC236}">
                <a16:creationId xmlns:a16="http://schemas.microsoft.com/office/drawing/2014/main" id="{2D96B94D-1751-8E52-AC2A-8E0518E936AB}"/>
              </a:ext>
            </a:extLst>
          </p:cNvPr>
          <p:cNvPicPr>
            <a:picLocks noChangeAspect="1"/>
          </p:cNvPicPr>
          <p:nvPr/>
        </p:nvPicPr>
        <p:blipFill rotWithShape="1">
          <a:blip r:embed="rId4"/>
          <a:srcRect t="37020" b="36941"/>
          <a:stretch/>
        </p:blipFill>
        <p:spPr>
          <a:xfrm>
            <a:off x="8029260" y="3891728"/>
            <a:ext cx="3168981" cy="1785770"/>
          </a:xfrm>
          <a:prstGeom prst="rect">
            <a:avLst/>
          </a:prstGeom>
        </p:spPr>
      </p:pic>
      <p:sp>
        <p:nvSpPr>
          <p:cNvPr id="10" name="TextBox 9">
            <a:extLst>
              <a:ext uri="{FF2B5EF4-FFF2-40B4-BE49-F238E27FC236}">
                <a16:creationId xmlns:a16="http://schemas.microsoft.com/office/drawing/2014/main" id="{4C0DF2E5-1D2F-1CDB-8036-31E2982368F2}"/>
              </a:ext>
            </a:extLst>
          </p:cNvPr>
          <p:cNvSpPr txBox="1"/>
          <p:nvPr/>
        </p:nvSpPr>
        <p:spPr>
          <a:xfrm>
            <a:off x="1651905" y="5813020"/>
            <a:ext cx="1852687" cy="369332"/>
          </a:xfrm>
          <a:prstGeom prst="rect">
            <a:avLst/>
          </a:prstGeom>
          <a:noFill/>
        </p:spPr>
        <p:txBody>
          <a:bodyPr wrap="none" rtlCol="0">
            <a:spAutoFit/>
          </a:bodyPr>
          <a:lstStyle/>
          <a:p>
            <a:r>
              <a:rPr lang="en-US"/>
              <a:t>Waveform at 5 Hz</a:t>
            </a:r>
          </a:p>
        </p:txBody>
      </p:sp>
      <p:sp>
        <p:nvSpPr>
          <p:cNvPr id="11" name="TextBox 10">
            <a:extLst>
              <a:ext uri="{FF2B5EF4-FFF2-40B4-BE49-F238E27FC236}">
                <a16:creationId xmlns:a16="http://schemas.microsoft.com/office/drawing/2014/main" id="{645E1237-51E4-9079-4349-0B32303C0073}"/>
              </a:ext>
            </a:extLst>
          </p:cNvPr>
          <p:cNvSpPr txBox="1"/>
          <p:nvPr/>
        </p:nvSpPr>
        <p:spPr>
          <a:xfrm>
            <a:off x="5169655" y="5813020"/>
            <a:ext cx="2086725" cy="369332"/>
          </a:xfrm>
          <a:prstGeom prst="rect">
            <a:avLst/>
          </a:prstGeom>
          <a:noFill/>
        </p:spPr>
        <p:txBody>
          <a:bodyPr wrap="none" rtlCol="0">
            <a:spAutoFit/>
          </a:bodyPr>
          <a:lstStyle/>
          <a:p>
            <a:r>
              <a:rPr lang="en-US"/>
              <a:t>Waveform at 450 Hz</a:t>
            </a:r>
          </a:p>
        </p:txBody>
      </p:sp>
      <p:sp>
        <p:nvSpPr>
          <p:cNvPr id="12" name="TextBox 11">
            <a:extLst>
              <a:ext uri="{FF2B5EF4-FFF2-40B4-BE49-F238E27FC236}">
                <a16:creationId xmlns:a16="http://schemas.microsoft.com/office/drawing/2014/main" id="{4B83D72B-C8B5-B360-146D-6671C73DAB56}"/>
              </a:ext>
            </a:extLst>
          </p:cNvPr>
          <p:cNvSpPr txBox="1"/>
          <p:nvPr/>
        </p:nvSpPr>
        <p:spPr>
          <a:xfrm>
            <a:off x="8570387" y="5772579"/>
            <a:ext cx="2274277" cy="369332"/>
          </a:xfrm>
          <a:prstGeom prst="rect">
            <a:avLst/>
          </a:prstGeom>
          <a:noFill/>
        </p:spPr>
        <p:txBody>
          <a:bodyPr wrap="none" rtlCol="0">
            <a:spAutoFit/>
          </a:bodyPr>
          <a:lstStyle/>
          <a:p>
            <a:r>
              <a:rPr lang="en-US"/>
              <a:t>Waveform at 1000 Hz</a:t>
            </a:r>
          </a:p>
        </p:txBody>
      </p:sp>
    </p:spTree>
    <p:extLst>
      <p:ext uri="{BB962C8B-B14F-4D97-AF65-F5344CB8AC3E}">
        <p14:creationId xmlns:p14="http://schemas.microsoft.com/office/powerpoint/2010/main" val="38667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441F-144E-A2E7-792F-A51956137233}"/>
              </a:ext>
            </a:extLst>
          </p:cNvPr>
          <p:cNvSpPr>
            <a:spLocks noGrp="1"/>
          </p:cNvSpPr>
          <p:nvPr>
            <p:ph type="title"/>
          </p:nvPr>
        </p:nvSpPr>
        <p:spPr/>
        <p:txBody>
          <a:bodyPr/>
          <a:lstStyle/>
          <a:p>
            <a:r>
              <a:rPr lang="en-US"/>
              <a:t>Rectifier</a:t>
            </a:r>
          </a:p>
        </p:txBody>
      </p:sp>
      <p:pic>
        <p:nvPicPr>
          <p:cNvPr id="5" name="内容占位符 4" descr="图示, 示意图&#10;&#10;描述已自动生成">
            <a:extLst>
              <a:ext uri="{FF2B5EF4-FFF2-40B4-BE49-F238E27FC236}">
                <a16:creationId xmlns:a16="http://schemas.microsoft.com/office/drawing/2014/main" id="{90333984-D9AE-FED6-7D41-2CE3D6E99FD5}"/>
              </a:ext>
            </a:extLst>
          </p:cNvPr>
          <p:cNvPicPr>
            <a:picLocks noGrp="1" noChangeAspect="1"/>
          </p:cNvPicPr>
          <p:nvPr>
            <p:ph idx="1"/>
          </p:nvPr>
        </p:nvPicPr>
        <p:blipFill>
          <a:blip r:embed="rId2"/>
          <a:stretch>
            <a:fillRect/>
          </a:stretch>
        </p:blipFill>
        <p:spPr>
          <a:xfrm>
            <a:off x="6196495" y="476495"/>
            <a:ext cx="5561744" cy="2172961"/>
          </a:xfrm>
        </p:spPr>
      </p:pic>
      <p:sp>
        <p:nvSpPr>
          <p:cNvPr id="3" name="文本框 2">
            <a:extLst>
              <a:ext uri="{FF2B5EF4-FFF2-40B4-BE49-F238E27FC236}">
                <a16:creationId xmlns:a16="http://schemas.microsoft.com/office/drawing/2014/main" id="{5A3081DF-5168-868D-D9B7-E27857A528C8}"/>
              </a:ext>
            </a:extLst>
          </p:cNvPr>
          <p:cNvSpPr txBox="1"/>
          <p:nvPr/>
        </p:nvSpPr>
        <p:spPr>
          <a:xfrm>
            <a:off x="7527801" y="2649456"/>
            <a:ext cx="2899127" cy="369332"/>
          </a:xfrm>
          <a:prstGeom prst="rect">
            <a:avLst/>
          </a:prstGeom>
          <a:noFill/>
        </p:spPr>
        <p:txBody>
          <a:bodyPr wrap="none" rtlCol="0">
            <a:spAutoFit/>
          </a:bodyPr>
          <a:lstStyle/>
          <a:p>
            <a:r>
              <a:rPr lang="en-GB"/>
              <a:t>Circuit design of the Rectifier</a:t>
            </a:r>
          </a:p>
        </p:txBody>
      </p:sp>
      <p:sp>
        <p:nvSpPr>
          <p:cNvPr id="4" name="文本框 3">
            <a:extLst>
              <a:ext uri="{FF2B5EF4-FFF2-40B4-BE49-F238E27FC236}">
                <a16:creationId xmlns:a16="http://schemas.microsoft.com/office/drawing/2014/main" id="{DB8DEA40-D1F7-1D35-4ABB-B019DBF58997}"/>
              </a:ext>
            </a:extLst>
          </p:cNvPr>
          <p:cNvSpPr txBox="1"/>
          <p:nvPr/>
        </p:nvSpPr>
        <p:spPr>
          <a:xfrm>
            <a:off x="3372048" y="6552039"/>
            <a:ext cx="4155753" cy="369332"/>
          </a:xfrm>
          <a:prstGeom prst="rect">
            <a:avLst/>
          </a:prstGeom>
          <a:noFill/>
        </p:spPr>
        <p:txBody>
          <a:bodyPr wrap="none" rtlCol="0">
            <a:spAutoFit/>
          </a:bodyPr>
          <a:lstStyle/>
          <a:p>
            <a:r>
              <a:rPr lang="en-GB"/>
              <a:t>Output of the Rectifier on the oscilloscope</a:t>
            </a:r>
          </a:p>
        </p:txBody>
      </p:sp>
      <p:sp>
        <p:nvSpPr>
          <p:cNvPr id="6" name="文本框 5">
            <a:extLst>
              <a:ext uri="{FF2B5EF4-FFF2-40B4-BE49-F238E27FC236}">
                <a16:creationId xmlns:a16="http://schemas.microsoft.com/office/drawing/2014/main" id="{971E8B07-1E12-948B-1DF4-7EE326C156D2}"/>
              </a:ext>
            </a:extLst>
          </p:cNvPr>
          <p:cNvSpPr txBox="1"/>
          <p:nvPr/>
        </p:nvSpPr>
        <p:spPr>
          <a:xfrm>
            <a:off x="582367" y="1858810"/>
            <a:ext cx="3880339" cy="923330"/>
          </a:xfrm>
          <a:prstGeom prst="rect">
            <a:avLst/>
          </a:prstGeom>
          <a:noFill/>
        </p:spPr>
        <p:txBody>
          <a:bodyPr wrap="square" lIns="91440" tIns="45720" rIns="91440" bIns="45720" rtlCol="0" anchor="t">
            <a:spAutoFit/>
          </a:bodyPr>
          <a:lstStyle/>
          <a:p>
            <a:r>
              <a:rPr lang="en-GB"/>
              <a:t>Full wave</a:t>
            </a:r>
            <a:r>
              <a:rPr lang="en-US"/>
              <a:t> precision </a:t>
            </a:r>
            <a:r>
              <a:rPr lang="en-GB"/>
              <a:t>rectifier which produces continuous ripple wave on the negative side of the x-axis.</a:t>
            </a:r>
          </a:p>
        </p:txBody>
      </p:sp>
      <p:sp>
        <p:nvSpPr>
          <p:cNvPr id="10" name="TextBox 9">
            <a:extLst>
              <a:ext uri="{FF2B5EF4-FFF2-40B4-BE49-F238E27FC236}">
                <a16:creationId xmlns:a16="http://schemas.microsoft.com/office/drawing/2014/main" id="{2D7AE51C-2D7D-3A03-BF3B-F9A0A9B1B856}"/>
              </a:ext>
            </a:extLst>
          </p:cNvPr>
          <p:cNvSpPr txBox="1"/>
          <p:nvPr/>
        </p:nvSpPr>
        <p:spPr>
          <a:xfrm>
            <a:off x="8760636" y="3396645"/>
            <a:ext cx="284093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Components:</a:t>
            </a:r>
          </a:p>
          <a:p>
            <a:pPr marL="285750" indent="-285750">
              <a:buFont typeface="Calibri"/>
              <a:buChar char="-"/>
            </a:pPr>
            <a:r>
              <a:rPr lang="en-US">
                <a:cs typeface="Calibri"/>
              </a:rPr>
              <a:t>3x 1k </a:t>
            </a:r>
            <a:r>
              <a:rPr lang="en-US" err="1">
                <a:cs typeface="Calibri"/>
              </a:rPr>
              <a:t>Ω</a:t>
            </a:r>
            <a:r>
              <a:rPr lang="en-US">
                <a:cs typeface="Calibri"/>
              </a:rPr>
              <a:t> resistors</a:t>
            </a:r>
          </a:p>
          <a:p>
            <a:pPr marL="285750" indent="-285750">
              <a:buFont typeface="Calibri"/>
              <a:buChar char="-"/>
            </a:pPr>
            <a:r>
              <a:rPr lang="en-US">
                <a:cs typeface="Calibri"/>
              </a:rPr>
              <a:t>1x 0.5k </a:t>
            </a:r>
            <a:r>
              <a:rPr lang="en-US" err="1">
                <a:cs typeface="Calibri"/>
              </a:rPr>
              <a:t>Ω</a:t>
            </a:r>
            <a:r>
              <a:rPr lang="en-US">
                <a:cs typeface="Calibri"/>
              </a:rPr>
              <a:t> resistor</a:t>
            </a:r>
          </a:p>
          <a:p>
            <a:pPr marL="285750" indent="-285750">
              <a:buFont typeface="Calibri"/>
              <a:buChar char="-"/>
            </a:pPr>
            <a:r>
              <a:rPr lang="en-US">
                <a:cs typeface="Calibri"/>
              </a:rPr>
              <a:t>2x Zener Diode (BZX79)</a:t>
            </a:r>
          </a:p>
          <a:p>
            <a:pPr marL="285750" indent="-285750">
              <a:buFont typeface="Calibri"/>
              <a:buChar char="-"/>
            </a:pPr>
            <a:r>
              <a:rPr lang="en-US">
                <a:cs typeface="Calibri"/>
              </a:rPr>
              <a:t>1x LM324N(2/4 op-amp used)</a:t>
            </a:r>
          </a:p>
        </p:txBody>
      </p:sp>
      <p:sp>
        <p:nvSpPr>
          <p:cNvPr id="12" name="TextBox 11">
            <a:extLst>
              <a:ext uri="{FF2B5EF4-FFF2-40B4-BE49-F238E27FC236}">
                <a16:creationId xmlns:a16="http://schemas.microsoft.com/office/drawing/2014/main" id="{8F343E8E-C764-08CE-DB91-194B4A33A011}"/>
              </a:ext>
            </a:extLst>
          </p:cNvPr>
          <p:cNvSpPr txBox="1"/>
          <p:nvPr/>
        </p:nvSpPr>
        <p:spPr>
          <a:xfrm>
            <a:off x="374573" y="2925943"/>
            <a:ext cx="6981078" cy="369332"/>
          </a:xfrm>
          <a:prstGeom prst="rect">
            <a:avLst/>
          </a:prstGeom>
          <a:noFill/>
        </p:spPr>
        <p:txBody>
          <a:bodyPr wrap="none" rtlCol="0">
            <a:spAutoFit/>
          </a:bodyPr>
          <a:lstStyle/>
          <a:p>
            <a:r>
              <a:rPr lang="en-US"/>
              <a:t>Full wave rectifier have much less power loss than the half wave rectifier.</a:t>
            </a:r>
          </a:p>
        </p:txBody>
      </p:sp>
      <p:pic>
        <p:nvPicPr>
          <p:cNvPr id="14" name="Picture 13" descr="A screen with a graph on it&#10;&#10;Description automatically generated">
            <a:extLst>
              <a:ext uri="{FF2B5EF4-FFF2-40B4-BE49-F238E27FC236}">
                <a16:creationId xmlns:a16="http://schemas.microsoft.com/office/drawing/2014/main" id="{356F0502-A672-8059-64EB-45D592884208}"/>
              </a:ext>
            </a:extLst>
          </p:cNvPr>
          <p:cNvPicPr>
            <a:picLocks noChangeAspect="1"/>
          </p:cNvPicPr>
          <p:nvPr/>
        </p:nvPicPr>
        <p:blipFill>
          <a:blip r:embed="rId3"/>
          <a:stretch>
            <a:fillRect/>
          </a:stretch>
        </p:blipFill>
        <p:spPr>
          <a:xfrm>
            <a:off x="3263826" y="3385760"/>
            <a:ext cx="4560644" cy="3195419"/>
          </a:xfrm>
          <a:prstGeom prst="rect">
            <a:avLst/>
          </a:prstGeom>
        </p:spPr>
      </p:pic>
    </p:spTree>
    <p:extLst>
      <p:ext uri="{BB962C8B-B14F-4D97-AF65-F5344CB8AC3E}">
        <p14:creationId xmlns:p14="http://schemas.microsoft.com/office/powerpoint/2010/main" val="3502313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9D9F-54B8-E925-741A-B8C44B802A5A}"/>
              </a:ext>
            </a:extLst>
          </p:cNvPr>
          <p:cNvSpPr>
            <a:spLocks noGrp="1"/>
          </p:cNvSpPr>
          <p:nvPr>
            <p:ph type="title"/>
          </p:nvPr>
        </p:nvSpPr>
        <p:spPr/>
        <p:txBody>
          <a:bodyPr/>
          <a:lstStyle/>
          <a:p>
            <a:r>
              <a:rPr lang="en-US"/>
              <a:t>Integrator</a:t>
            </a:r>
          </a:p>
        </p:txBody>
      </p:sp>
      <p:pic>
        <p:nvPicPr>
          <p:cNvPr id="7" name="内容占位符 6" descr="图示, 示意图&#10;&#10;描述已自动生成">
            <a:extLst>
              <a:ext uri="{FF2B5EF4-FFF2-40B4-BE49-F238E27FC236}">
                <a16:creationId xmlns:a16="http://schemas.microsoft.com/office/drawing/2014/main" id="{9BE7CE17-1FEC-347E-750A-05321F5C40AD}"/>
              </a:ext>
            </a:extLst>
          </p:cNvPr>
          <p:cNvPicPr>
            <a:picLocks noGrp="1" noChangeAspect="1"/>
          </p:cNvPicPr>
          <p:nvPr>
            <p:ph idx="1"/>
          </p:nvPr>
        </p:nvPicPr>
        <p:blipFill>
          <a:blip r:embed="rId2"/>
          <a:stretch>
            <a:fillRect/>
          </a:stretch>
        </p:blipFill>
        <p:spPr>
          <a:xfrm>
            <a:off x="7727785" y="2373305"/>
            <a:ext cx="3856529" cy="3172204"/>
          </a:xfrm>
        </p:spPr>
      </p:pic>
      <p:sp>
        <p:nvSpPr>
          <p:cNvPr id="8" name="文本框 7">
            <a:extLst>
              <a:ext uri="{FF2B5EF4-FFF2-40B4-BE49-F238E27FC236}">
                <a16:creationId xmlns:a16="http://schemas.microsoft.com/office/drawing/2014/main" id="{FCA0DE4F-6967-DC8F-6F4D-80723628F0AE}"/>
              </a:ext>
            </a:extLst>
          </p:cNvPr>
          <p:cNvSpPr txBox="1"/>
          <p:nvPr/>
        </p:nvSpPr>
        <p:spPr>
          <a:xfrm>
            <a:off x="8260992" y="5545509"/>
            <a:ext cx="3052952" cy="369332"/>
          </a:xfrm>
          <a:prstGeom prst="rect">
            <a:avLst/>
          </a:prstGeom>
          <a:noFill/>
        </p:spPr>
        <p:txBody>
          <a:bodyPr wrap="none" rtlCol="0">
            <a:spAutoFit/>
          </a:bodyPr>
          <a:lstStyle/>
          <a:p>
            <a:r>
              <a:rPr lang="en-GB"/>
              <a:t>Circuit design of the Integrator</a:t>
            </a:r>
          </a:p>
        </p:txBody>
      </p:sp>
      <p:sp>
        <p:nvSpPr>
          <p:cNvPr id="4" name="TextBox 3">
            <a:extLst>
              <a:ext uri="{FF2B5EF4-FFF2-40B4-BE49-F238E27FC236}">
                <a16:creationId xmlns:a16="http://schemas.microsoft.com/office/drawing/2014/main" id="{90A2A5BB-2188-43BE-EE18-56218CFD1835}"/>
              </a:ext>
            </a:extLst>
          </p:cNvPr>
          <p:cNvSpPr txBox="1"/>
          <p:nvPr/>
        </p:nvSpPr>
        <p:spPr>
          <a:xfrm>
            <a:off x="842682" y="1452282"/>
            <a:ext cx="6780743"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a:ea typeface="Calibri"/>
                <a:cs typeface="Calibri"/>
              </a:rPr>
              <a:t>The integrator makes a 180 degrees phase shift on the input signal.</a:t>
            </a:r>
          </a:p>
          <a:p>
            <a:endParaRPr lang="en-US" sz="2400">
              <a:ea typeface="Calibri"/>
              <a:cs typeface="Calibri"/>
            </a:endParaRPr>
          </a:p>
          <a:p>
            <a:pPr marL="285750" indent="-285750">
              <a:buFont typeface="Arial" panose="020B0604020202020204" pitchFamily="34" charset="0"/>
              <a:buChar char="•"/>
            </a:pPr>
            <a:r>
              <a:rPr lang="en-US" sz="2400">
                <a:ea typeface="Calibri"/>
                <a:cs typeface="Calibri"/>
              </a:rPr>
              <a:t>The corner frequency is between 1-2 Hz as it is the frequency of muscle activation</a:t>
            </a:r>
          </a:p>
          <a:p>
            <a:pPr marL="285750" indent="-285750">
              <a:buFont typeface="Arial" panose="020B0604020202020204" pitchFamily="34" charset="0"/>
              <a:buChar char="•"/>
            </a:pPr>
            <a:endParaRPr lang="en-US" sz="2400">
              <a:ea typeface="Calibri"/>
              <a:cs typeface="Calibri"/>
            </a:endParaRPr>
          </a:p>
          <a:p>
            <a:pPr marL="285750" indent="-285750">
              <a:buFont typeface="Arial" panose="020B0604020202020204" pitchFamily="34" charset="0"/>
              <a:buChar char="•"/>
            </a:pPr>
            <a:r>
              <a:rPr lang="en-US" sz="2400">
                <a:ea typeface="Calibri"/>
                <a:cs typeface="Calibri"/>
              </a:rPr>
              <a:t>The corner frequency = 1/(2*π*160k</a:t>
            </a:r>
            <a:r>
              <a:rPr lang="en-US" sz="2400">
                <a:cs typeface="Calibri"/>
              </a:rPr>
              <a:t>Ω*1µF) = 1Hz</a:t>
            </a: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The AC gain is given by:</a:t>
            </a: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r>
              <a:rPr lang="en-US" sz="2400">
                <a:cs typeface="Calibri"/>
              </a:rPr>
              <a:t>The value of R</a:t>
            </a:r>
            <a:r>
              <a:rPr lang="en-US" sz="2400" baseline="-25000">
                <a:cs typeface="Calibri"/>
              </a:rPr>
              <a:t>1</a:t>
            </a:r>
            <a:r>
              <a:rPr lang="en-US" sz="2400">
                <a:cs typeface="Calibri"/>
              </a:rPr>
              <a:t> is chosen to minimize voltage loss</a:t>
            </a:r>
          </a:p>
          <a:p>
            <a:pPr marL="285750" indent="-285750">
              <a:buFont typeface="Arial" panose="020B0604020202020204" pitchFamily="34" charset="0"/>
              <a:buChar char="•"/>
            </a:pPr>
            <a:endParaRPr lang="en-US" sz="2400">
              <a:cs typeface="Calibri"/>
            </a:endParaRPr>
          </a:p>
          <a:p>
            <a:pPr marL="285750" indent="-285750">
              <a:buFont typeface="Arial" panose="020B0604020202020204" pitchFamily="34" charset="0"/>
              <a:buChar char="•"/>
            </a:pPr>
            <a:endParaRPr lang="en-US" sz="2400"/>
          </a:p>
          <a:p>
            <a:endParaRPr lang="en-US"/>
          </a:p>
        </p:txBody>
      </p:sp>
      <p:sp>
        <p:nvSpPr>
          <p:cNvPr id="6" name="TextBox 5">
            <a:extLst>
              <a:ext uri="{FF2B5EF4-FFF2-40B4-BE49-F238E27FC236}">
                <a16:creationId xmlns:a16="http://schemas.microsoft.com/office/drawing/2014/main" id="{AE3982EF-255B-7CF5-49BA-824B683FCD7F}"/>
              </a:ext>
            </a:extLst>
          </p:cNvPr>
          <p:cNvSpPr txBox="1"/>
          <p:nvPr/>
        </p:nvSpPr>
        <p:spPr>
          <a:xfrm>
            <a:off x="8175010" y="713618"/>
            <a:ext cx="340930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Components:</a:t>
            </a:r>
          </a:p>
          <a:p>
            <a:pPr marL="285750" indent="-285750">
              <a:buFont typeface="Calibri"/>
              <a:buChar char="-"/>
            </a:pPr>
            <a:r>
              <a:rPr lang="en-US">
                <a:cs typeface="Calibri"/>
              </a:rPr>
              <a:t>1x 160k </a:t>
            </a:r>
            <a:r>
              <a:rPr lang="en-US" err="1">
                <a:cs typeface="Calibri"/>
              </a:rPr>
              <a:t>Ω</a:t>
            </a:r>
            <a:r>
              <a:rPr lang="en-US">
                <a:cs typeface="Calibri"/>
              </a:rPr>
              <a:t> resistor</a:t>
            </a:r>
          </a:p>
          <a:p>
            <a:pPr marL="285750" indent="-285750">
              <a:buFont typeface="Calibri"/>
              <a:buChar char="-"/>
            </a:pPr>
            <a:r>
              <a:rPr lang="en-US">
                <a:cs typeface="Calibri"/>
              </a:rPr>
              <a:t>1x 1k </a:t>
            </a:r>
            <a:r>
              <a:rPr lang="en-US" err="1">
                <a:cs typeface="Calibri"/>
              </a:rPr>
              <a:t>Ω</a:t>
            </a:r>
            <a:r>
              <a:rPr lang="en-US">
                <a:cs typeface="Calibri"/>
              </a:rPr>
              <a:t> resistor</a:t>
            </a:r>
          </a:p>
          <a:p>
            <a:pPr marL="285750" indent="-285750">
              <a:buFont typeface="Calibri"/>
              <a:buChar char="-"/>
            </a:pPr>
            <a:r>
              <a:rPr lang="en-US">
                <a:cs typeface="Calibri"/>
              </a:rPr>
              <a:t>1x 1 µF capacitor</a:t>
            </a:r>
          </a:p>
          <a:p>
            <a:pPr marL="285750" indent="-285750">
              <a:buFont typeface="Calibri"/>
              <a:buChar char="-"/>
            </a:pPr>
            <a:r>
              <a:rPr lang="en-US">
                <a:cs typeface="Calibri"/>
              </a:rPr>
              <a:t>1x LM324N(1/4 op-amp used)</a:t>
            </a:r>
          </a:p>
        </p:txBody>
      </p:sp>
      <p:pic>
        <p:nvPicPr>
          <p:cNvPr id="15" name="Picture 14" descr="A black and white math equation&#10;&#10;Description automatically generated">
            <a:extLst>
              <a:ext uri="{FF2B5EF4-FFF2-40B4-BE49-F238E27FC236}">
                <a16:creationId xmlns:a16="http://schemas.microsoft.com/office/drawing/2014/main" id="{39AB9B7C-8FA7-C6BC-3B57-6831EEFF2BE1}"/>
              </a:ext>
            </a:extLst>
          </p:cNvPr>
          <p:cNvPicPr>
            <a:picLocks noChangeAspect="1"/>
          </p:cNvPicPr>
          <p:nvPr/>
        </p:nvPicPr>
        <p:blipFill>
          <a:blip r:embed="rId3"/>
          <a:stretch>
            <a:fillRect/>
          </a:stretch>
        </p:blipFill>
        <p:spPr>
          <a:xfrm>
            <a:off x="4396740" y="4253230"/>
            <a:ext cx="2463800" cy="749300"/>
          </a:xfrm>
          <a:prstGeom prst="rect">
            <a:avLst/>
          </a:prstGeom>
        </p:spPr>
      </p:pic>
    </p:spTree>
    <p:extLst>
      <p:ext uri="{BB962C8B-B14F-4D97-AF65-F5344CB8AC3E}">
        <p14:creationId xmlns:p14="http://schemas.microsoft.com/office/powerpoint/2010/main" val="4188356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4503-3202-1D2C-2013-914A2B8A233A}"/>
              </a:ext>
            </a:extLst>
          </p:cNvPr>
          <p:cNvSpPr>
            <a:spLocks noGrp="1"/>
          </p:cNvSpPr>
          <p:nvPr>
            <p:ph type="title"/>
          </p:nvPr>
        </p:nvSpPr>
        <p:spPr/>
        <p:txBody>
          <a:bodyPr/>
          <a:lstStyle/>
          <a:p>
            <a:r>
              <a:rPr lang="en-US"/>
              <a:t>Testing Integrator</a:t>
            </a:r>
          </a:p>
        </p:txBody>
      </p:sp>
      <p:sp>
        <p:nvSpPr>
          <p:cNvPr id="3" name="Content Placeholder 2">
            <a:extLst>
              <a:ext uri="{FF2B5EF4-FFF2-40B4-BE49-F238E27FC236}">
                <a16:creationId xmlns:a16="http://schemas.microsoft.com/office/drawing/2014/main" id="{91DC6DD8-E2FB-2A6A-F71C-1C584348D798}"/>
              </a:ext>
            </a:extLst>
          </p:cNvPr>
          <p:cNvSpPr>
            <a:spLocks noGrp="1"/>
          </p:cNvSpPr>
          <p:nvPr>
            <p:ph idx="1"/>
          </p:nvPr>
        </p:nvSpPr>
        <p:spPr>
          <a:xfrm>
            <a:off x="838200" y="1599594"/>
            <a:ext cx="10515600" cy="4351338"/>
          </a:xfrm>
        </p:spPr>
        <p:txBody>
          <a:bodyPr/>
          <a:lstStyle/>
          <a:p>
            <a:r>
              <a:rPr lang="en-US"/>
              <a:t>Input is connected to a signal generator producing a square wave</a:t>
            </a:r>
          </a:p>
          <a:p>
            <a:endParaRPr lang="en-US"/>
          </a:p>
          <a:p>
            <a:r>
              <a:rPr lang="en-US"/>
              <a:t>Output is connected to an oscilloscope which shows a ramp</a:t>
            </a:r>
          </a:p>
        </p:txBody>
      </p:sp>
      <p:pic>
        <p:nvPicPr>
          <p:cNvPr id="4" name="Picture 3">
            <a:extLst>
              <a:ext uri="{FF2B5EF4-FFF2-40B4-BE49-F238E27FC236}">
                <a16:creationId xmlns:a16="http://schemas.microsoft.com/office/drawing/2014/main" id="{815AA742-7EC0-7B5E-483A-DDFD6047267F}"/>
              </a:ext>
            </a:extLst>
          </p:cNvPr>
          <p:cNvPicPr>
            <a:picLocks noChangeAspect="1"/>
          </p:cNvPicPr>
          <p:nvPr/>
        </p:nvPicPr>
        <p:blipFill rotWithShape="1">
          <a:blip r:embed="rId2"/>
          <a:srcRect l="11452" t="1832" r="23140" b="12042"/>
          <a:stretch/>
        </p:blipFill>
        <p:spPr>
          <a:xfrm>
            <a:off x="3289375" y="3429000"/>
            <a:ext cx="5060746" cy="2991505"/>
          </a:xfrm>
          <a:prstGeom prst="rect">
            <a:avLst/>
          </a:prstGeom>
        </p:spPr>
      </p:pic>
      <p:sp>
        <p:nvSpPr>
          <p:cNvPr id="5" name="文本框 9">
            <a:extLst>
              <a:ext uri="{FF2B5EF4-FFF2-40B4-BE49-F238E27FC236}">
                <a16:creationId xmlns:a16="http://schemas.microsoft.com/office/drawing/2014/main" id="{12597E72-139A-EC94-E919-7E45941938ED}"/>
              </a:ext>
            </a:extLst>
          </p:cNvPr>
          <p:cNvSpPr txBox="1"/>
          <p:nvPr/>
        </p:nvSpPr>
        <p:spPr>
          <a:xfrm>
            <a:off x="3603244" y="6467727"/>
            <a:ext cx="4433008" cy="369332"/>
          </a:xfrm>
          <a:prstGeom prst="rect">
            <a:avLst/>
          </a:prstGeom>
          <a:noFill/>
        </p:spPr>
        <p:txBody>
          <a:bodyPr wrap="none" lIns="91440" tIns="45720" rIns="91440" bIns="45720" rtlCol="0" anchor="t">
            <a:spAutoFit/>
          </a:bodyPr>
          <a:lstStyle/>
          <a:p>
            <a:r>
              <a:rPr lang="en-GB"/>
              <a:t>Output of the Integrator on the oscilloscope</a:t>
            </a:r>
          </a:p>
        </p:txBody>
      </p:sp>
    </p:spTree>
    <p:extLst>
      <p:ext uri="{BB962C8B-B14F-4D97-AF65-F5344CB8AC3E}">
        <p14:creationId xmlns:p14="http://schemas.microsoft.com/office/powerpoint/2010/main" val="192792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6969-B0A1-F841-6B6B-D2E761E92B01}"/>
              </a:ext>
            </a:extLst>
          </p:cNvPr>
          <p:cNvSpPr>
            <a:spLocks noGrp="1"/>
          </p:cNvSpPr>
          <p:nvPr>
            <p:ph type="title"/>
          </p:nvPr>
        </p:nvSpPr>
        <p:spPr/>
        <p:txBody>
          <a:bodyPr/>
          <a:lstStyle/>
          <a:p>
            <a:r>
              <a:rPr lang="en-US"/>
              <a:t>Extra Amplifier</a:t>
            </a:r>
          </a:p>
        </p:txBody>
      </p:sp>
      <p:pic>
        <p:nvPicPr>
          <p:cNvPr id="5" name="内容占位符 4" descr="图示, 示意图&#10;&#10;描述已自动生成">
            <a:extLst>
              <a:ext uri="{FF2B5EF4-FFF2-40B4-BE49-F238E27FC236}">
                <a16:creationId xmlns:a16="http://schemas.microsoft.com/office/drawing/2014/main" id="{3F2BB59E-1CC1-BED3-1928-A5E0947B4D24}"/>
              </a:ext>
            </a:extLst>
          </p:cNvPr>
          <p:cNvPicPr>
            <a:picLocks noGrp="1" noChangeAspect="1"/>
          </p:cNvPicPr>
          <p:nvPr>
            <p:ph idx="1"/>
          </p:nvPr>
        </p:nvPicPr>
        <p:blipFill>
          <a:blip r:embed="rId2"/>
          <a:stretch>
            <a:fillRect/>
          </a:stretch>
        </p:blipFill>
        <p:spPr>
          <a:xfrm>
            <a:off x="7647726" y="365125"/>
            <a:ext cx="3706074" cy="2510567"/>
          </a:xfrm>
        </p:spPr>
      </p:pic>
      <p:pic>
        <p:nvPicPr>
          <p:cNvPr id="9" name="图片 8" descr="电脑显示屏&#10;&#10;描述已自动生成">
            <a:extLst>
              <a:ext uri="{FF2B5EF4-FFF2-40B4-BE49-F238E27FC236}">
                <a16:creationId xmlns:a16="http://schemas.microsoft.com/office/drawing/2014/main" id="{146A41F7-D645-EB56-8CC8-E896AA110219}"/>
              </a:ext>
            </a:extLst>
          </p:cNvPr>
          <p:cNvPicPr>
            <a:picLocks noChangeAspect="1"/>
          </p:cNvPicPr>
          <p:nvPr/>
        </p:nvPicPr>
        <p:blipFill>
          <a:blip r:embed="rId3"/>
          <a:stretch>
            <a:fillRect/>
          </a:stretch>
        </p:blipFill>
        <p:spPr>
          <a:xfrm>
            <a:off x="2543113" y="3333474"/>
            <a:ext cx="5457439" cy="3067413"/>
          </a:xfrm>
          <a:prstGeom prst="rect">
            <a:avLst/>
          </a:prstGeom>
        </p:spPr>
      </p:pic>
      <p:sp>
        <p:nvSpPr>
          <p:cNvPr id="3" name="文本框 2">
            <a:extLst>
              <a:ext uri="{FF2B5EF4-FFF2-40B4-BE49-F238E27FC236}">
                <a16:creationId xmlns:a16="http://schemas.microsoft.com/office/drawing/2014/main" id="{0998B948-A00F-BD66-7A20-7DEB82AD94FB}"/>
              </a:ext>
            </a:extLst>
          </p:cNvPr>
          <p:cNvSpPr txBox="1"/>
          <p:nvPr/>
        </p:nvSpPr>
        <p:spPr>
          <a:xfrm>
            <a:off x="7746629" y="2870396"/>
            <a:ext cx="3508268" cy="369332"/>
          </a:xfrm>
          <a:prstGeom prst="rect">
            <a:avLst/>
          </a:prstGeom>
          <a:noFill/>
        </p:spPr>
        <p:txBody>
          <a:bodyPr wrap="none" rtlCol="0">
            <a:spAutoFit/>
          </a:bodyPr>
          <a:lstStyle/>
          <a:p>
            <a:r>
              <a:rPr lang="en-GB"/>
              <a:t>Circuit design of the Extra Amplifier</a:t>
            </a:r>
          </a:p>
        </p:txBody>
      </p:sp>
      <p:sp>
        <p:nvSpPr>
          <p:cNvPr id="4" name="文本框 3">
            <a:extLst>
              <a:ext uri="{FF2B5EF4-FFF2-40B4-BE49-F238E27FC236}">
                <a16:creationId xmlns:a16="http://schemas.microsoft.com/office/drawing/2014/main" id="{1BA41087-056A-FC29-2895-6E86EECCCAA0}"/>
              </a:ext>
            </a:extLst>
          </p:cNvPr>
          <p:cNvSpPr txBox="1"/>
          <p:nvPr/>
        </p:nvSpPr>
        <p:spPr>
          <a:xfrm>
            <a:off x="2889385" y="6387454"/>
            <a:ext cx="4764894" cy="369332"/>
          </a:xfrm>
          <a:prstGeom prst="rect">
            <a:avLst/>
          </a:prstGeom>
          <a:noFill/>
        </p:spPr>
        <p:txBody>
          <a:bodyPr wrap="none" rtlCol="0">
            <a:spAutoFit/>
          </a:bodyPr>
          <a:lstStyle/>
          <a:p>
            <a:r>
              <a:rPr lang="en-GB"/>
              <a:t>Output of the Extra Amplifier on the oscilloscope</a:t>
            </a:r>
          </a:p>
        </p:txBody>
      </p:sp>
      <p:sp>
        <p:nvSpPr>
          <p:cNvPr id="6" name="文本框 5">
            <a:extLst>
              <a:ext uri="{FF2B5EF4-FFF2-40B4-BE49-F238E27FC236}">
                <a16:creationId xmlns:a16="http://schemas.microsoft.com/office/drawing/2014/main" id="{D78D5E7A-DD1B-F1BA-7285-FCB3A6976C7A}"/>
              </a:ext>
            </a:extLst>
          </p:cNvPr>
          <p:cNvSpPr txBox="1"/>
          <p:nvPr/>
        </p:nvSpPr>
        <p:spPr>
          <a:xfrm>
            <a:off x="1000377" y="1620408"/>
            <a:ext cx="4907263" cy="923330"/>
          </a:xfrm>
          <a:prstGeom prst="rect">
            <a:avLst/>
          </a:prstGeom>
          <a:noFill/>
        </p:spPr>
        <p:txBody>
          <a:bodyPr wrap="square" rtlCol="0">
            <a:spAutoFit/>
          </a:bodyPr>
          <a:lstStyle/>
          <a:p>
            <a:r>
              <a:rPr lang="en-GB"/>
              <a:t>An inverting amplifier which will make a 180 degrees phase shift on original signal or produce an antiphase signal.</a:t>
            </a:r>
          </a:p>
        </p:txBody>
      </p:sp>
      <p:sp>
        <p:nvSpPr>
          <p:cNvPr id="8" name="TextBox 7">
            <a:extLst>
              <a:ext uri="{FF2B5EF4-FFF2-40B4-BE49-F238E27FC236}">
                <a16:creationId xmlns:a16="http://schemas.microsoft.com/office/drawing/2014/main" id="{1B99ABCD-D6CB-BD11-59D3-62FA73AA8868}"/>
              </a:ext>
            </a:extLst>
          </p:cNvPr>
          <p:cNvSpPr txBox="1"/>
          <p:nvPr/>
        </p:nvSpPr>
        <p:spPr>
          <a:xfrm>
            <a:off x="8506636" y="3797183"/>
            <a:ext cx="28409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Components:</a:t>
            </a:r>
          </a:p>
          <a:p>
            <a:pPr marL="285750" indent="-285750">
              <a:buFont typeface="Calibri"/>
              <a:buChar char="-"/>
            </a:pPr>
            <a:r>
              <a:rPr lang="en-US">
                <a:cs typeface="Calibri"/>
              </a:rPr>
              <a:t>1x 1k Ω resistors</a:t>
            </a:r>
          </a:p>
          <a:p>
            <a:pPr marL="285750" indent="-285750">
              <a:buFont typeface="Calibri"/>
              <a:buChar char="-"/>
            </a:pPr>
            <a:r>
              <a:rPr lang="en-US">
                <a:cs typeface="Calibri"/>
              </a:rPr>
              <a:t>1x 2k Ω resistor</a:t>
            </a:r>
          </a:p>
          <a:p>
            <a:pPr marL="285750" indent="-285750">
              <a:buFont typeface="Calibri"/>
              <a:buChar char="-"/>
            </a:pPr>
            <a:r>
              <a:rPr lang="en-US">
                <a:cs typeface="Calibri"/>
              </a:rPr>
              <a:t>1x LM324N(1/4 op-amp used)</a:t>
            </a:r>
          </a:p>
        </p:txBody>
      </p:sp>
    </p:spTree>
    <p:extLst>
      <p:ext uri="{BB962C8B-B14F-4D97-AF65-F5344CB8AC3E}">
        <p14:creationId xmlns:p14="http://schemas.microsoft.com/office/powerpoint/2010/main" val="1577155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3F979-346C-1B00-A242-617D06452D8E}"/>
              </a:ext>
            </a:extLst>
          </p:cNvPr>
          <p:cNvSpPr>
            <a:spLocks noGrp="1"/>
          </p:cNvSpPr>
          <p:nvPr>
            <p:ph type="title"/>
          </p:nvPr>
        </p:nvSpPr>
        <p:spPr>
          <a:xfrm>
            <a:off x="86226" y="-45954"/>
            <a:ext cx="11969415" cy="1135063"/>
          </a:xfrm>
        </p:spPr>
        <p:txBody>
          <a:bodyPr/>
          <a:lstStyle/>
          <a:p>
            <a:r>
              <a:rPr lang="en-US"/>
              <a:t>Arduino and ADC</a:t>
            </a:r>
          </a:p>
        </p:txBody>
      </p:sp>
      <p:sp>
        <p:nvSpPr>
          <p:cNvPr id="3" name="Content Placeholder 2">
            <a:extLst>
              <a:ext uri="{FF2B5EF4-FFF2-40B4-BE49-F238E27FC236}">
                <a16:creationId xmlns:a16="http://schemas.microsoft.com/office/drawing/2014/main" id="{462D5BE5-24EE-00DE-92E5-06FA9DD4713A}"/>
              </a:ext>
            </a:extLst>
          </p:cNvPr>
          <p:cNvSpPr>
            <a:spLocks noGrp="1"/>
          </p:cNvSpPr>
          <p:nvPr>
            <p:ph idx="1"/>
          </p:nvPr>
        </p:nvSpPr>
        <p:spPr>
          <a:xfrm>
            <a:off x="136358" y="933283"/>
            <a:ext cx="11919284" cy="5825206"/>
          </a:xfrm>
        </p:spPr>
        <p:txBody>
          <a:bodyPr vert="horz" lIns="91440" tIns="45720" rIns="91440" bIns="45720" rtlCol="0" anchor="t">
            <a:normAutofit/>
          </a:bodyPr>
          <a:lstStyle/>
          <a:p>
            <a:pPr marL="0" indent="0">
              <a:buNone/>
            </a:pPr>
            <a:r>
              <a:rPr lang="en-US" sz="2400">
                <a:ea typeface="+mn-lt"/>
                <a:cs typeface="+mn-lt"/>
              </a:rPr>
              <a:t>Codes:</a:t>
            </a:r>
            <a:endParaRPr lang="en-US" sz="2400">
              <a:cs typeface="Calibri" panose="020F0502020204030204"/>
            </a:endParaRPr>
          </a:p>
          <a:p>
            <a:pPr marL="0" indent="0">
              <a:buNone/>
            </a:pPr>
            <a:r>
              <a:rPr lang="en-US" sz="1600">
                <a:ea typeface="+mn-lt"/>
                <a:cs typeface="+mn-lt"/>
              </a:rPr>
              <a:t>void setup() {</a:t>
            </a:r>
            <a:endParaRPr lang="en-US" sz="1600">
              <a:cs typeface="Calibri" panose="020F0502020204030204"/>
            </a:endParaRPr>
          </a:p>
          <a:p>
            <a:pPr marL="0" indent="0">
              <a:buNone/>
            </a:pPr>
            <a:r>
              <a:rPr lang="en-US" sz="1600">
                <a:ea typeface="+mn-lt"/>
                <a:cs typeface="+mn-lt"/>
              </a:rPr>
              <a:t>// Initialize serial communication at 9600 bits per second:</a:t>
            </a:r>
            <a:endParaRPr lang="en-US" sz="1600">
              <a:cs typeface="Calibri" panose="020F0502020204030204"/>
            </a:endParaRPr>
          </a:p>
          <a:p>
            <a:pPr marL="0" indent="0">
              <a:buNone/>
            </a:pPr>
            <a:r>
              <a:rPr lang="en-US" sz="1600" err="1">
                <a:ea typeface="+mn-lt"/>
                <a:cs typeface="+mn-lt"/>
              </a:rPr>
              <a:t>Serial.begin</a:t>
            </a:r>
            <a:r>
              <a:rPr lang="en-US" sz="1600">
                <a:ea typeface="+mn-lt"/>
                <a:cs typeface="+mn-lt"/>
              </a:rPr>
              <a:t>(9600);</a:t>
            </a:r>
            <a:endParaRPr lang="en-US" sz="1600">
              <a:cs typeface="Calibri" panose="020F0502020204030204"/>
            </a:endParaRPr>
          </a:p>
          <a:p>
            <a:pPr marL="0" indent="0">
              <a:buNone/>
            </a:pPr>
            <a:r>
              <a:rPr lang="en-US" sz="1600">
                <a:ea typeface="+mn-lt"/>
                <a:cs typeface="+mn-lt"/>
              </a:rPr>
              <a:t>}</a:t>
            </a:r>
            <a:endParaRPr lang="en-US" sz="1600">
              <a:cs typeface="Calibri" panose="020F0502020204030204"/>
            </a:endParaRPr>
          </a:p>
          <a:p>
            <a:pPr marL="0" indent="0">
              <a:buNone/>
            </a:pPr>
            <a:r>
              <a:rPr lang="en-US" sz="1600">
                <a:ea typeface="+mn-lt"/>
                <a:cs typeface="+mn-lt"/>
              </a:rPr>
              <a:t>void loop() {</a:t>
            </a:r>
            <a:endParaRPr lang="en-US" sz="1600">
              <a:cs typeface="Calibri" panose="020F0502020204030204"/>
            </a:endParaRPr>
          </a:p>
          <a:p>
            <a:pPr marL="0" indent="0">
              <a:buNone/>
            </a:pPr>
            <a:r>
              <a:rPr lang="en-US" sz="1600">
                <a:ea typeface="+mn-lt"/>
                <a:cs typeface="+mn-lt"/>
              </a:rPr>
              <a:t>// Read the input on analog pin 0:</a:t>
            </a:r>
            <a:endParaRPr lang="en-US" sz="1600">
              <a:cs typeface="Calibri" panose="020F0502020204030204"/>
            </a:endParaRPr>
          </a:p>
          <a:p>
            <a:pPr marL="0" indent="0">
              <a:buNone/>
            </a:pPr>
            <a:r>
              <a:rPr lang="en-US" sz="1600">
                <a:ea typeface="+mn-lt"/>
                <a:cs typeface="+mn-lt"/>
              </a:rPr>
              <a:t>int </a:t>
            </a:r>
            <a:r>
              <a:rPr lang="en-US" sz="1600" err="1">
                <a:ea typeface="+mn-lt"/>
                <a:cs typeface="+mn-lt"/>
              </a:rPr>
              <a:t>sensorValue</a:t>
            </a:r>
            <a:r>
              <a:rPr lang="en-US" sz="1600">
                <a:ea typeface="+mn-lt"/>
                <a:cs typeface="+mn-lt"/>
              </a:rPr>
              <a:t> = </a:t>
            </a:r>
            <a:r>
              <a:rPr lang="en-US" sz="1600" err="1">
                <a:ea typeface="+mn-lt"/>
                <a:cs typeface="+mn-lt"/>
              </a:rPr>
              <a:t>analogRead</a:t>
            </a:r>
            <a:r>
              <a:rPr lang="en-US" sz="1600">
                <a:ea typeface="+mn-lt"/>
                <a:cs typeface="+mn-lt"/>
              </a:rPr>
              <a:t>(A0);</a:t>
            </a:r>
            <a:endParaRPr lang="en-US" sz="1600">
              <a:cs typeface="Calibri" panose="020F0502020204030204"/>
            </a:endParaRPr>
          </a:p>
          <a:p>
            <a:pPr marL="0" indent="0">
              <a:buNone/>
            </a:pPr>
            <a:r>
              <a:rPr lang="en-US" sz="1600">
                <a:ea typeface="+mn-lt"/>
                <a:cs typeface="+mn-lt"/>
              </a:rPr>
              <a:t>// Convert the analog reading (which goes from 0 - 1023) to a voltage (0 - 5V):</a:t>
            </a:r>
            <a:endParaRPr lang="en-US" sz="1600">
              <a:cs typeface="Calibri" panose="020F0502020204030204"/>
            </a:endParaRPr>
          </a:p>
          <a:p>
            <a:pPr marL="0" indent="0">
              <a:buNone/>
            </a:pPr>
            <a:r>
              <a:rPr lang="en-US" sz="1600">
                <a:ea typeface="+mn-lt"/>
                <a:cs typeface="+mn-lt"/>
              </a:rPr>
              <a:t>float voltage = </a:t>
            </a:r>
            <a:r>
              <a:rPr lang="en-US" sz="1600" err="1">
                <a:ea typeface="+mn-lt"/>
                <a:cs typeface="+mn-lt"/>
              </a:rPr>
              <a:t>sensorValue</a:t>
            </a:r>
            <a:r>
              <a:rPr lang="en-US" sz="1600">
                <a:ea typeface="+mn-lt"/>
                <a:cs typeface="+mn-lt"/>
              </a:rPr>
              <a:t> * (5.0 / 1023.0);</a:t>
            </a:r>
            <a:endParaRPr lang="en-US" sz="1600">
              <a:cs typeface="Calibri" panose="020F0502020204030204"/>
            </a:endParaRPr>
          </a:p>
          <a:p>
            <a:pPr marL="0" indent="0">
              <a:buNone/>
            </a:pPr>
            <a:r>
              <a:rPr lang="en-US" sz="1600">
                <a:ea typeface="+mn-lt"/>
                <a:cs typeface="+mn-lt"/>
              </a:rPr>
              <a:t>// Print out the value you read:</a:t>
            </a:r>
            <a:endParaRPr lang="en-US" sz="1600">
              <a:cs typeface="Calibri" panose="020F0502020204030204"/>
            </a:endParaRPr>
          </a:p>
          <a:p>
            <a:pPr marL="0" indent="0">
              <a:buNone/>
            </a:pPr>
            <a:r>
              <a:rPr lang="en-US" sz="1600" err="1">
                <a:ea typeface="+mn-lt"/>
                <a:cs typeface="+mn-lt"/>
              </a:rPr>
              <a:t>Serial.println</a:t>
            </a:r>
            <a:r>
              <a:rPr lang="en-US" sz="1600">
                <a:ea typeface="+mn-lt"/>
                <a:cs typeface="+mn-lt"/>
              </a:rPr>
              <a:t>(voltage);</a:t>
            </a:r>
            <a:endParaRPr lang="en-US" sz="1600">
              <a:cs typeface="Calibri" panose="020F0502020204030204"/>
            </a:endParaRPr>
          </a:p>
          <a:p>
            <a:pPr marL="0" indent="0">
              <a:buNone/>
            </a:pPr>
            <a:r>
              <a:rPr lang="en-US" sz="1600">
                <a:ea typeface="+mn-lt"/>
                <a:cs typeface="+mn-lt"/>
              </a:rPr>
              <a:t>}</a:t>
            </a:r>
            <a:endParaRPr lang="en-US" sz="1600">
              <a:cs typeface="Calibri" panose="020F0502020204030204"/>
            </a:endParaRPr>
          </a:p>
          <a:p>
            <a:endParaRPr lang="en-US">
              <a:cs typeface="Calibri"/>
            </a:endParaRPr>
          </a:p>
        </p:txBody>
      </p:sp>
    </p:spTree>
    <p:extLst>
      <p:ext uri="{BB962C8B-B14F-4D97-AF65-F5344CB8AC3E}">
        <p14:creationId xmlns:p14="http://schemas.microsoft.com/office/powerpoint/2010/main" val="310592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716-DB20-B285-F51A-DFCA6C0A942F}"/>
              </a:ext>
            </a:extLst>
          </p:cNvPr>
          <p:cNvSpPr>
            <a:spLocks noGrp="1"/>
          </p:cNvSpPr>
          <p:nvPr>
            <p:ph type="title"/>
          </p:nvPr>
        </p:nvSpPr>
        <p:spPr>
          <a:xfrm>
            <a:off x="36095" y="104441"/>
            <a:ext cx="12109783" cy="1094958"/>
          </a:xfrm>
        </p:spPr>
        <p:txBody>
          <a:bodyPr/>
          <a:lstStyle/>
          <a:p>
            <a:r>
              <a:rPr lang="en-US">
                <a:cs typeface="Calibri Light"/>
              </a:rPr>
              <a:t>Arduino and ADC</a:t>
            </a:r>
            <a:endParaRPr lang="en-US"/>
          </a:p>
        </p:txBody>
      </p:sp>
      <p:sp>
        <p:nvSpPr>
          <p:cNvPr id="3" name="Content Placeholder 2">
            <a:extLst>
              <a:ext uri="{FF2B5EF4-FFF2-40B4-BE49-F238E27FC236}">
                <a16:creationId xmlns:a16="http://schemas.microsoft.com/office/drawing/2014/main" id="{E853C01C-6544-1098-59EA-FBC40A557A84}"/>
              </a:ext>
            </a:extLst>
          </p:cNvPr>
          <p:cNvSpPr>
            <a:spLocks noGrp="1"/>
          </p:cNvSpPr>
          <p:nvPr>
            <p:ph idx="1"/>
          </p:nvPr>
        </p:nvSpPr>
        <p:spPr>
          <a:xfrm>
            <a:off x="36096" y="1043573"/>
            <a:ext cx="12049625" cy="5714916"/>
          </a:xfrm>
        </p:spPr>
        <p:txBody>
          <a:bodyPr vert="horz" lIns="91440" tIns="45720" rIns="91440" bIns="45720" rtlCol="0" anchor="t">
            <a:normAutofit/>
          </a:bodyPr>
          <a:lstStyle/>
          <a:p>
            <a:pPr marL="0" indent="0">
              <a:buNone/>
            </a:pPr>
            <a:r>
              <a:rPr lang="en-US">
                <a:cs typeface="Calibri" panose="020F0502020204030204"/>
              </a:rPr>
              <a:t>Codes of ADC explanation:</a:t>
            </a:r>
          </a:p>
          <a:p>
            <a:pPr marL="0" indent="0">
              <a:buNone/>
            </a:pPr>
            <a:r>
              <a:rPr lang="en-US" sz="2000">
                <a:solidFill>
                  <a:srgbClr val="3C4043"/>
                </a:solidFill>
                <a:cs typeface="Calibri"/>
              </a:rPr>
              <a:t>1.</a:t>
            </a:r>
            <a:r>
              <a:rPr lang="en-US" sz="2000">
                <a:solidFill>
                  <a:srgbClr val="3C4043"/>
                </a:solidFill>
                <a:ea typeface="+mn-lt"/>
                <a:cs typeface="+mn-lt"/>
              </a:rPr>
              <a:t>'void setup()': This is the initialization part of the Arduino program and is run once at the beginning of the program. Here, serial communication is initialized to 9600 baud rate.</a:t>
            </a:r>
          </a:p>
          <a:p>
            <a:pPr marL="0" indent="0">
              <a:buNone/>
            </a:pPr>
            <a:endParaRPr lang="en-US" sz="2000">
              <a:solidFill>
                <a:srgbClr val="3C4043"/>
              </a:solidFill>
              <a:ea typeface="+mn-lt"/>
              <a:cs typeface="+mn-lt"/>
            </a:endParaRPr>
          </a:p>
          <a:p>
            <a:pPr marL="0" indent="0">
              <a:buNone/>
            </a:pPr>
            <a:r>
              <a:rPr lang="en-US" sz="2000">
                <a:solidFill>
                  <a:srgbClr val="3C4043"/>
                </a:solidFill>
                <a:ea typeface="+mn-lt"/>
                <a:cs typeface="+mn-lt"/>
              </a:rPr>
              <a:t>2.'int </a:t>
            </a:r>
            <a:r>
              <a:rPr lang="en-US" sz="2000" err="1">
                <a:solidFill>
                  <a:srgbClr val="3C4043"/>
                </a:solidFill>
                <a:ea typeface="+mn-lt"/>
                <a:cs typeface="+mn-lt"/>
              </a:rPr>
              <a:t>sensorValue</a:t>
            </a:r>
            <a:r>
              <a:rPr lang="en-US" sz="2000">
                <a:solidFill>
                  <a:srgbClr val="3C4043"/>
                </a:solidFill>
                <a:ea typeface="+mn-lt"/>
                <a:cs typeface="+mn-lt"/>
              </a:rPr>
              <a:t> = </a:t>
            </a:r>
            <a:r>
              <a:rPr lang="en-US" sz="2000" err="1">
                <a:solidFill>
                  <a:srgbClr val="3C4043"/>
                </a:solidFill>
                <a:ea typeface="+mn-lt"/>
                <a:cs typeface="+mn-lt"/>
              </a:rPr>
              <a:t>analogRead</a:t>
            </a:r>
            <a:r>
              <a:rPr lang="en-US" sz="2000">
                <a:solidFill>
                  <a:srgbClr val="3C4043"/>
                </a:solidFill>
                <a:ea typeface="+mn-lt"/>
                <a:cs typeface="+mn-lt"/>
              </a:rPr>
              <a:t>(A0);': Read the value of the analog signal from analog pin A0 and store it in an integer variable '</a:t>
            </a:r>
            <a:r>
              <a:rPr lang="en-US" sz="2000" err="1">
                <a:solidFill>
                  <a:srgbClr val="3C4043"/>
                </a:solidFill>
                <a:ea typeface="+mn-lt"/>
                <a:cs typeface="+mn-lt"/>
              </a:rPr>
              <a:t>sensorValue</a:t>
            </a:r>
            <a:r>
              <a:rPr lang="en-US" sz="2000">
                <a:solidFill>
                  <a:srgbClr val="3C4043"/>
                </a:solidFill>
                <a:ea typeface="+mn-lt"/>
                <a:cs typeface="+mn-lt"/>
              </a:rPr>
              <a:t>'.</a:t>
            </a:r>
            <a:endParaRPr lang="en-US"/>
          </a:p>
          <a:p>
            <a:pPr marL="0" indent="0">
              <a:buNone/>
            </a:pPr>
            <a:endParaRPr lang="en-US" sz="2000">
              <a:solidFill>
                <a:srgbClr val="3C4043"/>
              </a:solidFill>
              <a:ea typeface="+mn-lt"/>
              <a:cs typeface="+mn-lt"/>
            </a:endParaRPr>
          </a:p>
          <a:p>
            <a:pPr marL="0" indent="0">
              <a:buNone/>
            </a:pPr>
            <a:r>
              <a:rPr lang="en-US" sz="2000">
                <a:solidFill>
                  <a:srgbClr val="3C4043"/>
                </a:solidFill>
                <a:ea typeface="+mn-lt"/>
                <a:cs typeface="+mn-lt"/>
              </a:rPr>
              <a:t>3.'float voltage = </a:t>
            </a:r>
            <a:r>
              <a:rPr lang="en-US" sz="2000" err="1">
                <a:solidFill>
                  <a:srgbClr val="3C4043"/>
                </a:solidFill>
                <a:ea typeface="+mn-lt"/>
                <a:cs typeface="+mn-lt"/>
              </a:rPr>
              <a:t>sensorValue</a:t>
            </a:r>
            <a:r>
              <a:rPr lang="en-US" sz="2000">
                <a:solidFill>
                  <a:srgbClr val="3C4043"/>
                </a:solidFill>
                <a:ea typeface="+mn-lt"/>
                <a:cs typeface="+mn-lt"/>
              </a:rPr>
              <a:t> * (5.0 / 1023.0);': Convert analog readings to voltage values. The Arduino's analog reading range is 0 to 1023, which corresponds to a voltage range of 0 to 5V. This line of code maps analog readings to corresponding voltage values. This part converts analog to digital values.</a:t>
            </a:r>
            <a:br>
              <a:rPr lang="en-US" sz="2000">
                <a:ea typeface="+mn-lt"/>
                <a:cs typeface="+mn-lt"/>
              </a:rPr>
            </a:br>
            <a:endParaRPr lang="en-US" sz="2000">
              <a:solidFill>
                <a:srgbClr val="3C4043"/>
              </a:solidFill>
              <a:ea typeface="+mn-lt"/>
              <a:cs typeface="+mn-lt"/>
            </a:endParaRPr>
          </a:p>
          <a:p>
            <a:pPr marL="0" indent="0">
              <a:buNone/>
            </a:pPr>
            <a:endParaRPr lang="en-US" sz="2000">
              <a:solidFill>
                <a:srgbClr val="3C4043"/>
              </a:solidFill>
              <a:ea typeface="+mn-lt"/>
              <a:cs typeface="+mn-lt"/>
            </a:endParaRPr>
          </a:p>
          <a:p>
            <a:pPr marL="0" indent="0">
              <a:buNone/>
            </a:pPr>
            <a:r>
              <a:rPr lang="en-US" sz="2000">
                <a:solidFill>
                  <a:srgbClr val="3C4043"/>
                </a:solidFill>
                <a:ea typeface="+mn-lt"/>
                <a:cs typeface="+mn-lt"/>
              </a:rPr>
              <a:t>4.'Serial.println(voltage);': Send the calculated voltage value to the serial monitor through serial communication for viewing on the computer.</a:t>
            </a:r>
          </a:p>
        </p:txBody>
      </p:sp>
    </p:spTree>
    <p:extLst>
      <p:ext uri="{BB962C8B-B14F-4D97-AF65-F5344CB8AC3E}">
        <p14:creationId xmlns:p14="http://schemas.microsoft.com/office/powerpoint/2010/main" val="237533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05D9-6EF4-638D-984A-A9E6592C858C}"/>
              </a:ext>
            </a:extLst>
          </p:cNvPr>
          <p:cNvSpPr>
            <a:spLocks noGrp="1"/>
          </p:cNvSpPr>
          <p:nvPr>
            <p:ph type="title"/>
          </p:nvPr>
        </p:nvSpPr>
        <p:spPr/>
        <p:txBody>
          <a:bodyPr/>
          <a:lstStyle/>
          <a:p>
            <a:r>
              <a:rPr lang="en-US">
                <a:cs typeface="Calibri Light"/>
              </a:rPr>
              <a:t>Output (Buzzer)</a:t>
            </a:r>
            <a:endParaRPr lang="en-US"/>
          </a:p>
        </p:txBody>
      </p:sp>
      <p:sp>
        <p:nvSpPr>
          <p:cNvPr id="4" name="TextBox 3">
            <a:extLst>
              <a:ext uri="{FF2B5EF4-FFF2-40B4-BE49-F238E27FC236}">
                <a16:creationId xmlns:a16="http://schemas.microsoft.com/office/drawing/2014/main" id="{C4833569-7D27-08DB-08FC-E7DBA911F938}"/>
              </a:ext>
            </a:extLst>
          </p:cNvPr>
          <p:cNvSpPr txBox="1"/>
          <p:nvPr/>
        </p:nvSpPr>
        <p:spPr>
          <a:xfrm>
            <a:off x="744554" y="5383910"/>
            <a:ext cx="42582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Components:</a:t>
            </a:r>
          </a:p>
          <a:p>
            <a:pPr marL="285750" indent="-285750">
              <a:buFont typeface="Calibri"/>
              <a:buChar char="-"/>
            </a:pPr>
            <a:r>
              <a:rPr lang="en-US">
                <a:cs typeface="Calibri"/>
              </a:rPr>
              <a:t>1× 220Ω resistor</a:t>
            </a:r>
          </a:p>
          <a:p>
            <a:pPr marL="285750" indent="-285750">
              <a:buFont typeface="Calibri"/>
              <a:buChar char="-"/>
            </a:pPr>
            <a:r>
              <a:rPr lang="en-US">
                <a:cs typeface="Calibri"/>
              </a:rPr>
              <a:t>1x Arduino Uno</a:t>
            </a:r>
          </a:p>
          <a:p>
            <a:pPr marL="285750" indent="-285750">
              <a:buFont typeface="Calibri"/>
              <a:buChar char="-"/>
            </a:pPr>
            <a:r>
              <a:rPr lang="en-US">
                <a:cs typeface="Calibri"/>
              </a:rPr>
              <a:t>1× Buzzer</a:t>
            </a:r>
          </a:p>
          <a:p>
            <a:endParaRPr lang="en-US">
              <a:cs typeface="Calibri"/>
            </a:endParaRPr>
          </a:p>
        </p:txBody>
      </p:sp>
      <p:pic>
        <p:nvPicPr>
          <p:cNvPr id="6" name="Picture 5" descr="A circuit board with wires&#10;&#10;Description automatically generated">
            <a:extLst>
              <a:ext uri="{FF2B5EF4-FFF2-40B4-BE49-F238E27FC236}">
                <a16:creationId xmlns:a16="http://schemas.microsoft.com/office/drawing/2014/main" id="{AA4B9A90-C36B-2403-262E-4CC231924C1C}"/>
              </a:ext>
            </a:extLst>
          </p:cNvPr>
          <p:cNvPicPr>
            <a:picLocks noChangeAspect="1"/>
          </p:cNvPicPr>
          <p:nvPr/>
        </p:nvPicPr>
        <p:blipFill rotWithShape="1">
          <a:blip r:embed="rId2"/>
          <a:srcRect l="28520" b="-186"/>
          <a:stretch/>
        </p:blipFill>
        <p:spPr>
          <a:xfrm rot="5400000">
            <a:off x="2363089" y="26230"/>
            <a:ext cx="1775779" cy="4834971"/>
          </a:xfrm>
          <a:prstGeom prst="rect">
            <a:avLst/>
          </a:prstGeom>
        </p:spPr>
      </p:pic>
      <p:sp>
        <p:nvSpPr>
          <p:cNvPr id="7" name="TextBox 6">
            <a:extLst>
              <a:ext uri="{FF2B5EF4-FFF2-40B4-BE49-F238E27FC236}">
                <a16:creationId xmlns:a16="http://schemas.microsoft.com/office/drawing/2014/main" id="{C5460C01-3D9C-378A-703A-7E77D2B0C36B}"/>
              </a:ext>
            </a:extLst>
          </p:cNvPr>
          <p:cNvSpPr txBox="1"/>
          <p:nvPr/>
        </p:nvSpPr>
        <p:spPr>
          <a:xfrm>
            <a:off x="743730" y="3427425"/>
            <a:ext cx="4258235"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PWM output pin 11 connected to a series resistor to buzzer.</a:t>
            </a:r>
          </a:p>
          <a:p>
            <a:endParaRPr lang="en-US" sz="1600">
              <a:cs typeface="Calibri"/>
            </a:endParaRPr>
          </a:p>
          <a:p>
            <a:r>
              <a:rPr lang="en-US" sz="1600">
                <a:cs typeface="Calibri"/>
              </a:rPr>
              <a:t>Uses current limiting resistor </a:t>
            </a:r>
          </a:p>
          <a:p>
            <a:endParaRPr lang="en-US" sz="1600">
              <a:cs typeface="Calibri"/>
            </a:endParaRPr>
          </a:p>
          <a:p>
            <a:r>
              <a:rPr lang="en-US" sz="1600">
                <a:cs typeface="Calibri"/>
              </a:rPr>
              <a:t>Buzzer second terminal connected to the positive rail connected to 5V supply of Arduino</a:t>
            </a:r>
          </a:p>
          <a:p>
            <a:endParaRPr lang="en-US">
              <a:cs typeface="Calibri"/>
            </a:endParaRPr>
          </a:p>
        </p:txBody>
      </p:sp>
      <p:pic>
        <p:nvPicPr>
          <p:cNvPr id="8" name="Picture 7" descr="A circuit board with wires&#10;&#10;Description automatically generated">
            <a:extLst>
              <a:ext uri="{FF2B5EF4-FFF2-40B4-BE49-F238E27FC236}">
                <a16:creationId xmlns:a16="http://schemas.microsoft.com/office/drawing/2014/main" id="{8B0E9C4C-E5E5-BDA7-2A4C-00C37A82B181}"/>
              </a:ext>
            </a:extLst>
          </p:cNvPr>
          <p:cNvPicPr>
            <a:picLocks noChangeAspect="1"/>
          </p:cNvPicPr>
          <p:nvPr/>
        </p:nvPicPr>
        <p:blipFill rotWithShape="1">
          <a:blip r:embed="rId3"/>
          <a:srcRect t="16470" r="290" b="33072"/>
          <a:stretch/>
        </p:blipFill>
        <p:spPr>
          <a:xfrm>
            <a:off x="7656345" y="1172435"/>
            <a:ext cx="4096734" cy="4630220"/>
          </a:xfrm>
          <a:prstGeom prst="rect">
            <a:avLst/>
          </a:prstGeom>
        </p:spPr>
      </p:pic>
      <p:sp>
        <p:nvSpPr>
          <p:cNvPr id="9" name="TextBox 8">
            <a:extLst>
              <a:ext uri="{FF2B5EF4-FFF2-40B4-BE49-F238E27FC236}">
                <a16:creationId xmlns:a16="http://schemas.microsoft.com/office/drawing/2014/main" id="{5B4D7F52-974B-D6AD-7544-226E2C8D7167}"/>
              </a:ext>
            </a:extLst>
          </p:cNvPr>
          <p:cNvSpPr txBox="1"/>
          <p:nvPr/>
        </p:nvSpPr>
        <p:spPr>
          <a:xfrm>
            <a:off x="3667505" y="5274682"/>
            <a:ext cx="383574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Testing</a:t>
            </a:r>
          </a:p>
          <a:p>
            <a:pPr marL="285750" indent="-285750">
              <a:buFont typeface="Calibri"/>
              <a:buChar char="-"/>
            </a:pPr>
            <a:r>
              <a:rPr lang="en-US">
                <a:cs typeface="Calibri"/>
              </a:rPr>
              <a:t>Signal generator generates sine input going into A0 pin of Arduino</a:t>
            </a:r>
          </a:p>
          <a:p>
            <a:pPr marL="285750" indent="-285750">
              <a:buFont typeface="Calibri"/>
              <a:buChar char="-"/>
            </a:pPr>
            <a:r>
              <a:rPr lang="en-US">
                <a:cs typeface="Calibri"/>
              </a:rPr>
              <a:t>Observe buzzer's response volume to different input amplitudes</a:t>
            </a:r>
          </a:p>
        </p:txBody>
      </p:sp>
    </p:spTree>
    <p:extLst>
      <p:ext uri="{BB962C8B-B14F-4D97-AF65-F5344CB8AC3E}">
        <p14:creationId xmlns:p14="http://schemas.microsoft.com/office/powerpoint/2010/main" val="177909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F315-A38E-8942-A954-59F4A9045F59}"/>
              </a:ext>
            </a:extLst>
          </p:cNvPr>
          <p:cNvSpPr>
            <a:spLocks noGrp="1"/>
          </p:cNvSpPr>
          <p:nvPr>
            <p:ph type="title"/>
          </p:nvPr>
        </p:nvSpPr>
        <p:spPr>
          <a:xfrm>
            <a:off x="356936" y="-86059"/>
            <a:ext cx="10365206" cy="1225300"/>
          </a:xfrm>
        </p:spPr>
        <p:txBody>
          <a:bodyPr/>
          <a:lstStyle/>
          <a:p>
            <a:r>
              <a:rPr lang="en-US"/>
              <a:t>Output (Motor)</a:t>
            </a:r>
          </a:p>
        </p:txBody>
      </p:sp>
      <p:pic>
        <p:nvPicPr>
          <p:cNvPr id="4" name="Content Placeholder 3" descr="A circuit board with wires connected to it&#10;&#10;Description automatically generated">
            <a:extLst>
              <a:ext uri="{FF2B5EF4-FFF2-40B4-BE49-F238E27FC236}">
                <a16:creationId xmlns:a16="http://schemas.microsoft.com/office/drawing/2014/main" id="{229B02CD-D641-9FEB-F8B7-79B29793F5E3}"/>
              </a:ext>
            </a:extLst>
          </p:cNvPr>
          <p:cNvPicPr>
            <a:picLocks noGrp="1" noChangeAspect="1"/>
          </p:cNvPicPr>
          <p:nvPr>
            <p:ph idx="1"/>
          </p:nvPr>
        </p:nvPicPr>
        <p:blipFill rotWithShape="1">
          <a:blip r:embed="rId2"/>
          <a:srcRect t="3889" b="23333"/>
          <a:stretch/>
        </p:blipFill>
        <p:spPr>
          <a:xfrm rot="5400000">
            <a:off x="510633" y="1814276"/>
            <a:ext cx="3521216" cy="2169198"/>
          </a:xfrm>
        </p:spPr>
      </p:pic>
      <p:sp>
        <p:nvSpPr>
          <p:cNvPr id="7" name="TextBox 6">
            <a:extLst>
              <a:ext uri="{FF2B5EF4-FFF2-40B4-BE49-F238E27FC236}">
                <a16:creationId xmlns:a16="http://schemas.microsoft.com/office/drawing/2014/main" id="{0445AF7C-2521-869E-B810-6F18138EA3F8}"/>
              </a:ext>
            </a:extLst>
          </p:cNvPr>
          <p:cNvSpPr txBox="1"/>
          <p:nvPr/>
        </p:nvSpPr>
        <p:spPr>
          <a:xfrm>
            <a:off x="4720699" y="1171129"/>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00979D"/>
                </a:solidFill>
                <a:latin typeface="Consolas"/>
              </a:rPr>
              <a:t>const</a:t>
            </a:r>
            <a:r>
              <a:rPr lang="en-US" sz="900">
                <a:solidFill>
                  <a:srgbClr val="4E5B61"/>
                </a:solidFill>
                <a:latin typeface="Consolas"/>
              </a:rPr>
              <a:t> </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motorPin</a:t>
            </a:r>
            <a:r>
              <a:rPr lang="en-US" sz="900">
                <a:solidFill>
                  <a:srgbClr val="4E5B61"/>
                </a:solidFill>
                <a:latin typeface="Consolas"/>
              </a:rPr>
              <a:t> = 3;</a:t>
            </a:r>
            <a:r>
              <a:rPr lang="en-US" sz="900">
                <a:solidFill>
                  <a:srgbClr val="95A5A6"/>
                </a:solidFill>
                <a:latin typeface="Consolas"/>
              </a:rPr>
              <a:t> </a:t>
            </a:r>
          </a:p>
          <a:p>
            <a:br>
              <a:rPr lang="en-US" sz="900">
                <a:latin typeface="Consolas"/>
              </a:rPr>
            </a:br>
            <a:r>
              <a:rPr lang="en-US" sz="900">
                <a:solidFill>
                  <a:srgbClr val="00979D"/>
                </a:solidFill>
                <a:latin typeface="Consolas"/>
              </a:rPr>
              <a:t>void</a:t>
            </a:r>
            <a:r>
              <a:rPr lang="en-US" sz="900">
                <a:solidFill>
                  <a:srgbClr val="4E5B61"/>
                </a:solidFill>
                <a:latin typeface="Consolas"/>
              </a:rPr>
              <a:t> </a:t>
            </a:r>
            <a:r>
              <a:rPr lang="en-US" sz="900">
                <a:solidFill>
                  <a:srgbClr val="D35400"/>
                </a:solidFill>
                <a:latin typeface="Consolas"/>
              </a:rPr>
              <a:t>setup</a:t>
            </a:r>
            <a:r>
              <a:rPr lang="en-US" sz="900">
                <a:solidFill>
                  <a:srgbClr val="434F54"/>
                </a:solidFill>
                <a:latin typeface="Consolas"/>
              </a:rPr>
              <a:t>()</a:t>
            </a:r>
            <a:r>
              <a:rPr lang="en-US" sz="900">
                <a:solidFill>
                  <a:srgbClr val="4E5B61"/>
                </a:solidFill>
                <a:latin typeface="Consolas"/>
              </a:rPr>
              <a:t> </a:t>
            </a:r>
            <a:r>
              <a:rPr lang="en-US" sz="900">
                <a:solidFill>
                  <a:srgbClr val="434F54"/>
                </a:solidFill>
                <a:latin typeface="Consolas"/>
              </a:rPr>
              <a:t>{</a:t>
            </a:r>
          </a:p>
          <a:p>
            <a:r>
              <a:rPr lang="en-US" sz="900">
                <a:solidFill>
                  <a:srgbClr val="4E5B61"/>
                </a:solidFill>
                <a:latin typeface="Consolas"/>
              </a:rPr>
              <a:t>  </a:t>
            </a:r>
            <a:r>
              <a:rPr lang="en-US" sz="900" err="1">
                <a:solidFill>
                  <a:srgbClr val="D35400"/>
                </a:solidFill>
                <a:latin typeface="Consolas"/>
              </a:rPr>
              <a:t>pinMode</a:t>
            </a:r>
            <a:r>
              <a:rPr lang="en-US" sz="900">
                <a:solidFill>
                  <a:srgbClr val="434F54"/>
                </a:solidFill>
                <a:latin typeface="Consolas"/>
              </a:rPr>
              <a:t>(</a:t>
            </a:r>
            <a:r>
              <a:rPr lang="en-US" sz="900" err="1">
                <a:solidFill>
                  <a:srgbClr val="4E5B61"/>
                </a:solidFill>
                <a:latin typeface="Consolas"/>
              </a:rPr>
              <a:t>motorPin</a:t>
            </a:r>
            <a:r>
              <a:rPr lang="en-US" sz="900">
                <a:solidFill>
                  <a:srgbClr val="4E5B61"/>
                </a:solidFill>
                <a:latin typeface="Consolas"/>
              </a:rPr>
              <a:t>, OUTPUT</a:t>
            </a:r>
            <a:r>
              <a:rPr lang="en-US" sz="900">
                <a:solidFill>
                  <a:srgbClr val="434F54"/>
                </a:solidFill>
                <a:latin typeface="Consolas"/>
              </a:rPr>
              <a:t>)</a:t>
            </a:r>
            <a:r>
              <a:rPr lang="en-US" sz="900">
                <a:solidFill>
                  <a:srgbClr val="4E5B61"/>
                </a:solidFill>
                <a:latin typeface="Consolas"/>
              </a:rPr>
              <a:t>;</a:t>
            </a:r>
          </a:p>
          <a:p>
            <a:r>
              <a:rPr lang="en-US" sz="900">
                <a:solidFill>
                  <a:srgbClr val="434F54"/>
                </a:solidFill>
                <a:latin typeface="Consolas"/>
              </a:rPr>
              <a:t>}</a:t>
            </a:r>
          </a:p>
          <a:p>
            <a:br>
              <a:rPr lang="en-US" sz="900">
                <a:latin typeface="Consolas"/>
              </a:rPr>
            </a:br>
            <a:r>
              <a:rPr lang="en-US" sz="900">
                <a:solidFill>
                  <a:srgbClr val="00979D"/>
                </a:solidFill>
                <a:latin typeface="Consolas"/>
              </a:rPr>
              <a:t>void</a:t>
            </a:r>
            <a:r>
              <a:rPr lang="en-US" sz="900">
                <a:solidFill>
                  <a:srgbClr val="4E5B61"/>
                </a:solidFill>
                <a:latin typeface="Consolas"/>
              </a:rPr>
              <a:t> </a:t>
            </a:r>
            <a:r>
              <a:rPr lang="en-US" sz="900">
                <a:solidFill>
                  <a:srgbClr val="D35400"/>
                </a:solidFill>
                <a:latin typeface="Consolas"/>
              </a:rPr>
              <a:t>loop</a:t>
            </a:r>
            <a:r>
              <a:rPr lang="en-US" sz="900">
                <a:solidFill>
                  <a:srgbClr val="434F54"/>
                </a:solidFill>
                <a:latin typeface="Consolas"/>
              </a:rPr>
              <a:t>()</a:t>
            </a:r>
            <a:r>
              <a:rPr lang="en-US" sz="900">
                <a:solidFill>
                  <a:srgbClr val="4E5B61"/>
                </a:solidFill>
                <a:latin typeface="Consolas"/>
              </a:rPr>
              <a:t> </a:t>
            </a:r>
            <a:r>
              <a:rPr lang="en-US" sz="900">
                <a:solidFill>
                  <a:srgbClr val="434F54"/>
                </a:solidFill>
                <a:latin typeface="Consolas"/>
              </a:rPr>
              <a:t>{</a:t>
            </a:r>
          </a:p>
          <a:p>
            <a:r>
              <a:rPr lang="en-US" sz="900">
                <a:solidFill>
                  <a:srgbClr val="4E5B61"/>
                </a:solidFill>
                <a:latin typeface="Consolas"/>
              </a:rPr>
              <a:t>  </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sensorValue</a:t>
            </a:r>
            <a:r>
              <a:rPr lang="en-US" sz="900">
                <a:solidFill>
                  <a:srgbClr val="4E5B61"/>
                </a:solidFill>
                <a:latin typeface="Consolas"/>
              </a:rPr>
              <a:t> = </a:t>
            </a:r>
            <a:r>
              <a:rPr lang="en-US" sz="900" err="1">
                <a:solidFill>
                  <a:srgbClr val="D35400"/>
                </a:solidFill>
                <a:latin typeface="Consolas"/>
              </a:rPr>
              <a:t>analogRead</a:t>
            </a:r>
            <a:r>
              <a:rPr lang="en-US" sz="900">
                <a:solidFill>
                  <a:srgbClr val="434F54"/>
                </a:solidFill>
                <a:latin typeface="Consolas"/>
              </a:rPr>
              <a:t>(</a:t>
            </a:r>
            <a:r>
              <a:rPr lang="en-US" sz="900" err="1">
                <a:solidFill>
                  <a:srgbClr val="4E5B61"/>
                </a:solidFill>
                <a:latin typeface="Consolas"/>
              </a:rPr>
              <a:t>sensorPin</a:t>
            </a:r>
            <a:r>
              <a:rPr lang="en-US" sz="900">
                <a:solidFill>
                  <a:srgbClr val="434F54"/>
                </a:solidFill>
                <a:latin typeface="Consolas"/>
              </a:rPr>
              <a:t>)</a:t>
            </a:r>
            <a:r>
              <a:rPr lang="en-US" sz="900">
                <a:solidFill>
                  <a:srgbClr val="4E5B61"/>
                </a:solidFill>
                <a:latin typeface="Consolas"/>
              </a:rPr>
              <a:t>;</a:t>
            </a:r>
          </a:p>
          <a:p>
            <a:r>
              <a:rPr lang="en-US" sz="900">
                <a:solidFill>
                  <a:srgbClr val="4E5B61"/>
                </a:solidFill>
                <a:latin typeface="Consolas"/>
              </a:rPr>
              <a:t>  </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motorSpeed</a:t>
            </a:r>
            <a:r>
              <a:rPr lang="en-US" sz="900">
                <a:solidFill>
                  <a:srgbClr val="4E5B61"/>
                </a:solidFill>
                <a:latin typeface="Consolas"/>
              </a:rPr>
              <a:t> = </a:t>
            </a:r>
            <a:r>
              <a:rPr lang="en-US" sz="900">
                <a:solidFill>
                  <a:srgbClr val="D35400"/>
                </a:solidFill>
                <a:latin typeface="Consolas"/>
              </a:rPr>
              <a:t>map</a:t>
            </a:r>
            <a:r>
              <a:rPr lang="en-US" sz="900">
                <a:solidFill>
                  <a:srgbClr val="434F54"/>
                </a:solidFill>
                <a:latin typeface="Consolas"/>
              </a:rPr>
              <a:t>(</a:t>
            </a:r>
            <a:r>
              <a:rPr lang="en-US" sz="900" err="1">
                <a:solidFill>
                  <a:srgbClr val="4E5B61"/>
                </a:solidFill>
                <a:latin typeface="Consolas"/>
              </a:rPr>
              <a:t>sensorValue</a:t>
            </a:r>
            <a:r>
              <a:rPr lang="en-US" sz="900">
                <a:solidFill>
                  <a:srgbClr val="4E5B61"/>
                </a:solidFill>
                <a:latin typeface="Consolas"/>
              </a:rPr>
              <a:t>, </a:t>
            </a:r>
            <a:r>
              <a:rPr lang="en-US" sz="900">
                <a:solidFill>
                  <a:srgbClr val="005C5F"/>
                </a:solidFill>
                <a:latin typeface="Consolas"/>
              </a:rPr>
              <a:t>0</a:t>
            </a:r>
            <a:r>
              <a:rPr lang="en-US" sz="900">
                <a:solidFill>
                  <a:srgbClr val="4E5B61"/>
                </a:solidFill>
                <a:latin typeface="Consolas"/>
              </a:rPr>
              <a:t>, </a:t>
            </a:r>
            <a:r>
              <a:rPr lang="en-US" sz="900">
                <a:solidFill>
                  <a:srgbClr val="005C5F"/>
                </a:solidFill>
                <a:latin typeface="Consolas"/>
              </a:rPr>
              <a:t>1023</a:t>
            </a:r>
            <a:r>
              <a:rPr lang="en-US" sz="900">
                <a:solidFill>
                  <a:srgbClr val="4E5B61"/>
                </a:solidFill>
                <a:latin typeface="Consolas"/>
              </a:rPr>
              <a:t>, </a:t>
            </a:r>
            <a:r>
              <a:rPr lang="en-US" sz="900">
                <a:solidFill>
                  <a:srgbClr val="005C5F"/>
                </a:solidFill>
                <a:latin typeface="Consolas"/>
              </a:rPr>
              <a:t>0</a:t>
            </a:r>
            <a:r>
              <a:rPr lang="en-US" sz="900">
                <a:solidFill>
                  <a:srgbClr val="4E5B61"/>
                </a:solidFill>
                <a:latin typeface="Consolas"/>
              </a:rPr>
              <a:t>, </a:t>
            </a:r>
            <a:r>
              <a:rPr lang="en-US" sz="900">
                <a:solidFill>
                  <a:srgbClr val="005C5F"/>
                </a:solidFill>
                <a:latin typeface="Consolas"/>
              </a:rPr>
              <a:t>255</a:t>
            </a:r>
            <a:r>
              <a:rPr lang="en-US" sz="900">
                <a:solidFill>
                  <a:srgbClr val="434F54"/>
                </a:solidFill>
                <a:latin typeface="Consolas"/>
              </a:rPr>
              <a:t>)</a:t>
            </a:r>
            <a:r>
              <a:rPr lang="en-US" sz="900">
                <a:solidFill>
                  <a:srgbClr val="4E5B61"/>
                </a:solidFill>
                <a:latin typeface="Consolas"/>
              </a:rPr>
              <a:t>;</a:t>
            </a:r>
            <a:r>
              <a:rPr lang="en-US" sz="900">
                <a:solidFill>
                  <a:srgbClr val="95A5A6"/>
                </a:solidFill>
                <a:latin typeface="Consolas"/>
              </a:rPr>
              <a:t> </a:t>
            </a:r>
          </a:p>
          <a:p>
            <a:r>
              <a:rPr lang="en-US" sz="900">
                <a:solidFill>
                  <a:srgbClr val="4E5B61"/>
                </a:solidFill>
                <a:latin typeface="Consolas"/>
              </a:rPr>
              <a:t>  </a:t>
            </a:r>
            <a:r>
              <a:rPr lang="en-US" sz="900" err="1">
                <a:solidFill>
                  <a:srgbClr val="D35400"/>
                </a:solidFill>
                <a:latin typeface="Consolas"/>
              </a:rPr>
              <a:t>analogWrite</a:t>
            </a:r>
            <a:r>
              <a:rPr lang="en-US" sz="900">
                <a:solidFill>
                  <a:srgbClr val="434F54"/>
                </a:solidFill>
                <a:latin typeface="Consolas"/>
              </a:rPr>
              <a:t>(</a:t>
            </a:r>
            <a:r>
              <a:rPr lang="en-US" sz="900" err="1">
                <a:solidFill>
                  <a:srgbClr val="4E5B61"/>
                </a:solidFill>
                <a:latin typeface="Consolas"/>
              </a:rPr>
              <a:t>motorPin</a:t>
            </a:r>
            <a:r>
              <a:rPr lang="en-US" sz="900">
                <a:solidFill>
                  <a:srgbClr val="4E5B61"/>
                </a:solidFill>
                <a:latin typeface="Consolas"/>
              </a:rPr>
              <a:t>, </a:t>
            </a:r>
            <a:r>
              <a:rPr lang="en-US" sz="900" err="1">
                <a:solidFill>
                  <a:srgbClr val="4E5B61"/>
                </a:solidFill>
                <a:latin typeface="Consolas"/>
              </a:rPr>
              <a:t>motorSpeed</a:t>
            </a:r>
            <a:r>
              <a:rPr lang="en-US" sz="900">
                <a:solidFill>
                  <a:srgbClr val="434F54"/>
                </a:solidFill>
                <a:latin typeface="Consolas"/>
              </a:rPr>
              <a:t>)</a:t>
            </a:r>
            <a:r>
              <a:rPr lang="en-US" sz="900">
                <a:solidFill>
                  <a:srgbClr val="4E5B61"/>
                </a:solidFill>
                <a:latin typeface="Consolas"/>
              </a:rPr>
              <a:t>;</a:t>
            </a:r>
            <a:r>
              <a:rPr lang="en-US" sz="900">
                <a:solidFill>
                  <a:srgbClr val="95A5A6"/>
                </a:solidFill>
                <a:latin typeface="Consolas"/>
              </a:rPr>
              <a:t> </a:t>
            </a:r>
          </a:p>
          <a:p>
            <a:r>
              <a:rPr lang="en-US" sz="900">
                <a:solidFill>
                  <a:srgbClr val="4E5B61"/>
                </a:solidFill>
                <a:latin typeface="Consolas"/>
              </a:rPr>
              <a:t>  </a:t>
            </a:r>
            <a:r>
              <a:rPr lang="en-US" sz="900">
                <a:solidFill>
                  <a:srgbClr val="D35400"/>
                </a:solidFill>
                <a:latin typeface="Consolas"/>
              </a:rPr>
              <a:t>delay</a:t>
            </a:r>
            <a:r>
              <a:rPr lang="en-US" sz="900">
                <a:solidFill>
                  <a:srgbClr val="434F54"/>
                </a:solidFill>
                <a:latin typeface="Consolas"/>
              </a:rPr>
              <a:t>(</a:t>
            </a:r>
            <a:r>
              <a:rPr lang="en-US" sz="900">
                <a:solidFill>
                  <a:srgbClr val="005C5F"/>
                </a:solidFill>
                <a:latin typeface="Consolas"/>
              </a:rPr>
              <a:t>100</a:t>
            </a:r>
            <a:r>
              <a:rPr lang="en-US" sz="900">
                <a:solidFill>
                  <a:srgbClr val="434F54"/>
                </a:solidFill>
                <a:latin typeface="Consolas"/>
              </a:rPr>
              <a:t>)</a:t>
            </a:r>
            <a:r>
              <a:rPr lang="en-US" sz="900">
                <a:solidFill>
                  <a:srgbClr val="4E5B61"/>
                </a:solidFill>
                <a:latin typeface="Consolas"/>
              </a:rPr>
              <a:t>;</a:t>
            </a:r>
            <a:r>
              <a:rPr lang="en-US" sz="900">
                <a:solidFill>
                  <a:srgbClr val="95A5A6"/>
                </a:solidFill>
                <a:latin typeface="Consolas"/>
              </a:rPr>
              <a:t> </a:t>
            </a:r>
          </a:p>
          <a:p>
            <a:r>
              <a:rPr lang="en-US" sz="900">
                <a:solidFill>
                  <a:srgbClr val="434F54"/>
                </a:solidFill>
                <a:latin typeface="Consolas"/>
              </a:rPr>
              <a:t>}</a:t>
            </a:r>
          </a:p>
          <a:p>
            <a:endParaRPr lang="en-US">
              <a:solidFill>
                <a:srgbClr val="4E5B61"/>
              </a:solidFill>
              <a:latin typeface="Consolas"/>
            </a:endParaRPr>
          </a:p>
        </p:txBody>
      </p:sp>
      <p:sp>
        <p:nvSpPr>
          <p:cNvPr id="8" name="TextBox 7">
            <a:extLst>
              <a:ext uri="{FF2B5EF4-FFF2-40B4-BE49-F238E27FC236}">
                <a16:creationId xmlns:a16="http://schemas.microsoft.com/office/drawing/2014/main" id="{85A66711-A6F2-1FB3-F5CE-7A28D73C89CA}"/>
              </a:ext>
            </a:extLst>
          </p:cNvPr>
          <p:cNvSpPr txBox="1"/>
          <p:nvPr/>
        </p:nvSpPr>
        <p:spPr>
          <a:xfrm>
            <a:off x="1015368" y="5110145"/>
            <a:ext cx="3563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n w="3175">
                  <a:solidFill>
                    <a:schemeClr val="tx1"/>
                  </a:solidFill>
                </a:ln>
                <a:solidFill>
                  <a:schemeClr val="accent4">
                    <a:lumMod val="60000"/>
                    <a:lumOff val="40000"/>
                  </a:schemeClr>
                </a:solidFill>
                <a:cs typeface="Calibri"/>
              </a:rPr>
              <a:t>Yellow</a:t>
            </a:r>
            <a:r>
              <a:rPr lang="en-US" sz="1600">
                <a:cs typeface="Calibri"/>
              </a:rPr>
              <a:t>: PWM pin to input</a:t>
            </a:r>
          </a:p>
          <a:p>
            <a:r>
              <a:rPr lang="en-US" sz="1600">
                <a:solidFill>
                  <a:srgbClr val="FF0000"/>
                </a:solidFill>
                <a:cs typeface="Calibri"/>
              </a:rPr>
              <a:t>Red</a:t>
            </a:r>
            <a:r>
              <a:rPr lang="en-US" sz="1600">
                <a:cs typeface="Calibri"/>
              </a:rPr>
              <a:t>: 5V power supply from Arduino</a:t>
            </a:r>
          </a:p>
          <a:p>
            <a:r>
              <a:rPr lang="en-US" sz="1600">
                <a:solidFill>
                  <a:srgbClr val="0070C0"/>
                </a:solidFill>
                <a:cs typeface="Calibri"/>
              </a:rPr>
              <a:t>Blue</a:t>
            </a:r>
            <a:r>
              <a:rPr lang="en-US" sz="1600">
                <a:cs typeface="Calibri"/>
              </a:rPr>
              <a:t>: Ground from Arduino</a:t>
            </a:r>
          </a:p>
        </p:txBody>
      </p:sp>
      <p:sp>
        <p:nvSpPr>
          <p:cNvPr id="9" name="TextBox 8">
            <a:extLst>
              <a:ext uri="{FF2B5EF4-FFF2-40B4-BE49-F238E27FC236}">
                <a16:creationId xmlns:a16="http://schemas.microsoft.com/office/drawing/2014/main" id="{AAF2A6F5-8EA5-DE6E-3778-1E9CE24B09AA}"/>
              </a:ext>
            </a:extLst>
          </p:cNvPr>
          <p:cNvSpPr txBox="1"/>
          <p:nvPr/>
        </p:nvSpPr>
        <p:spPr>
          <a:xfrm>
            <a:off x="8079318" y="1245116"/>
            <a:ext cx="284093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Components:</a:t>
            </a:r>
          </a:p>
          <a:p>
            <a:pPr marL="285750" indent="-285750">
              <a:buFont typeface="Calibri"/>
              <a:buChar char="-"/>
            </a:pPr>
            <a:r>
              <a:rPr lang="en-US">
                <a:cs typeface="Calibri"/>
              </a:rPr>
              <a:t>1x 270 Ω </a:t>
            </a:r>
          </a:p>
          <a:p>
            <a:pPr marL="285750" indent="-285750">
              <a:buFont typeface="Calibri"/>
              <a:buChar char="-"/>
            </a:pPr>
            <a:r>
              <a:rPr lang="en-US">
                <a:cs typeface="Calibri"/>
              </a:rPr>
              <a:t>1x NPN Transistor ()</a:t>
            </a:r>
          </a:p>
          <a:p>
            <a:pPr marL="285750" indent="-285750">
              <a:buFont typeface="Calibri"/>
              <a:buChar char="-"/>
            </a:pPr>
            <a:r>
              <a:rPr lang="en-US">
                <a:cs typeface="Calibri"/>
              </a:rPr>
              <a:t>1x Zener Diode (1N4148)</a:t>
            </a:r>
          </a:p>
          <a:p>
            <a:pPr marL="285750" indent="-285750">
              <a:buFont typeface="Calibri"/>
              <a:buChar char="-"/>
            </a:pPr>
            <a:r>
              <a:rPr lang="en-US">
                <a:cs typeface="Calibri"/>
              </a:rPr>
              <a:t>1x Motor</a:t>
            </a:r>
          </a:p>
          <a:p>
            <a:pPr marL="285750" indent="-285750">
              <a:buFont typeface="Calibri"/>
              <a:buChar char="-"/>
            </a:pPr>
            <a:r>
              <a:rPr lang="en-US">
                <a:cs typeface="Calibri"/>
              </a:rPr>
              <a:t>1x Arduino Uno</a:t>
            </a:r>
          </a:p>
        </p:txBody>
      </p:sp>
      <p:sp>
        <p:nvSpPr>
          <p:cNvPr id="10" name="TextBox 9">
            <a:extLst>
              <a:ext uri="{FF2B5EF4-FFF2-40B4-BE49-F238E27FC236}">
                <a16:creationId xmlns:a16="http://schemas.microsoft.com/office/drawing/2014/main" id="{CB98A47C-C8D0-51EF-489A-5424C2A6B21C}"/>
              </a:ext>
            </a:extLst>
          </p:cNvPr>
          <p:cNvSpPr txBox="1"/>
          <p:nvPr/>
        </p:nvSpPr>
        <p:spPr>
          <a:xfrm>
            <a:off x="4815642" y="3529392"/>
            <a:ext cx="446011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solidFill>
                  <a:srgbClr val="0A0A0A"/>
                </a:solidFill>
                <a:latin typeface="Helvetica"/>
                <a:cs typeface="Helvetica"/>
              </a:rPr>
              <a:t> Operating voltage: 1.5 to 6.0V DC</a:t>
            </a:r>
          </a:p>
          <a:p>
            <a:pPr>
              <a:buChar char="•"/>
            </a:pPr>
            <a:r>
              <a:rPr lang="en-US">
                <a:solidFill>
                  <a:srgbClr val="0A0A0A"/>
                </a:solidFill>
                <a:latin typeface="Helvetica"/>
                <a:cs typeface="Helvetica"/>
              </a:rPr>
              <a:t> Rated Load Current: 0.65A</a:t>
            </a:r>
          </a:p>
          <a:p>
            <a:pPr>
              <a:buChar char="•"/>
            </a:pPr>
            <a:r>
              <a:rPr lang="en-US">
                <a:solidFill>
                  <a:srgbClr val="0A0A0A"/>
                </a:solidFill>
                <a:latin typeface="Helvetica"/>
                <a:cs typeface="Helvetica"/>
              </a:rPr>
              <a:t> Rated Load Voltage: 3V</a:t>
            </a:r>
          </a:p>
          <a:p>
            <a:pPr>
              <a:buChar char="•"/>
            </a:pPr>
            <a:endParaRPr lang="en-US">
              <a:solidFill>
                <a:srgbClr val="0A0A0A"/>
              </a:solidFill>
              <a:latin typeface="Helvetica"/>
              <a:cs typeface="Helvetica"/>
            </a:endParaRPr>
          </a:p>
          <a:p>
            <a:r>
              <a:rPr lang="en-US">
                <a:solidFill>
                  <a:srgbClr val="0A0A0A"/>
                </a:solidFill>
                <a:latin typeface="Helvetica"/>
                <a:cs typeface="Helvetica"/>
              </a:rPr>
              <a:t>Resistor Value = (</a:t>
            </a:r>
            <a:r>
              <a:rPr lang="en-US" err="1">
                <a:solidFill>
                  <a:srgbClr val="0A0A0A"/>
                </a:solidFill>
                <a:latin typeface="Helvetica"/>
                <a:cs typeface="Helvetica"/>
              </a:rPr>
              <a:t>V_arduino</a:t>
            </a:r>
            <a:r>
              <a:rPr lang="en-US">
                <a:solidFill>
                  <a:srgbClr val="0A0A0A"/>
                </a:solidFill>
                <a:latin typeface="Helvetica"/>
                <a:cs typeface="Helvetica"/>
              </a:rPr>
              <a:t>-VBE)/</a:t>
            </a:r>
            <a:r>
              <a:rPr lang="en-US" err="1">
                <a:solidFill>
                  <a:srgbClr val="0A0A0A"/>
                </a:solidFill>
                <a:latin typeface="Helvetica"/>
                <a:cs typeface="Helvetica"/>
              </a:rPr>
              <a:t>I_Base</a:t>
            </a:r>
          </a:p>
        </p:txBody>
      </p:sp>
      <p:pic>
        <p:nvPicPr>
          <p:cNvPr id="13" name="Picture 12" descr="A blue circuit board with white text&#10;&#10;Description automatically generated">
            <a:extLst>
              <a:ext uri="{FF2B5EF4-FFF2-40B4-BE49-F238E27FC236}">
                <a16:creationId xmlns:a16="http://schemas.microsoft.com/office/drawing/2014/main" id="{352A1807-A4A1-6DF7-2A52-010F463C6646}"/>
              </a:ext>
            </a:extLst>
          </p:cNvPr>
          <p:cNvPicPr>
            <a:picLocks noChangeAspect="1"/>
          </p:cNvPicPr>
          <p:nvPr/>
        </p:nvPicPr>
        <p:blipFill>
          <a:blip r:embed="rId3"/>
          <a:stretch>
            <a:fillRect/>
          </a:stretch>
        </p:blipFill>
        <p:spPr>
          <a:xfrm rot="10800000">
            <a:off x="1073551" y="2902772"/>
            <a:ext cx="2386312" cy="1727641"/>
          </a:xfrm>
          <a:prstGeom prst="rect">
            <a:avLst/>
          </a:prstGeom>
        </p:spPr>
      </p:pic>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EA59A26C-7537-93CF-45C8-667275194BB6}"/>
                  </a:ext>
                </a:extLst>
              </p14:cNvPr>
              <p14:cNvContentPartPr/>
              <p14:nvPr/>
            </p14:nvContentPartPr>
            <p14:xfrm>
              <a:off x="1904927" y="2613533"/>
              <a:ext cx="40396" cy="461731"/>
            </p14:xfrm>
          </p:contentPart>
        </mc:Choice>
        <mc:Fallback>
          <p:pic>
            <p:nvPicPr>
              <p:cNvPr id="14" name="Ink 13">
                <a:extLst>
                  <a:ext uri="{FF2B5EF4-FFF2-40B4-BE49-F238E27FC236}">
                    <a16:creationId xmlns:a16="http://schemas.microsoft.com/office/drawing/2014/main" id="{EA59A26C-7537-93CF-45C8-667275194BB6}"/>
                  </a:ext>
                </a:extLst>
              </p:cNvPr>
              <p:cNvPicPr/>
              <p:nvPr/>
            </p:nvPicPr>
            <p:blipFill>
              <a:blip r:embed="rId5"/>
              <a:stretch>
                <a:fillRect/>
              </a:stretch>
            </p:blipFill>
            <p:spPr>
              <a:xfrm>
                <a:off x="1887209" y="2595553"/>
                <a:ext cx="75477" cy="49733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CAFD874A-2E34-3E2E-326D-CDEBB62D8AA6}"/>
                  </a:ext>
                </a:extLst>
              </p14:cNvPr>
              <p14:cNvContentPartPr/>
              <p14:nvPr/>
            </p14:nvContentPartPr>
            <p14:xfrm>
              <a:off x="2109465" y="2830694"/>
              <a:ext cx="83720" cy="291967"/>
            </p14:xfrm>
          </p:contentPart>
        </mc:Choice>
        <mc:Fallback>
          <p:pic>
            <p:nvPicPr>
              <p:cNvPr id="15" name="Ink 14">
                <a:extLst>
                  <a:ext uri="{FF2B5EF4-FFF2-40B4-BE49-F238E27FC236}">
                    <a16:creationId xmlns:a16="http://schemas.microsoft.com/office/drawing/2014/main" id="{CAFD874A-2E34-3E2E-326D-CDEBB62D8AA6}"/>
                  </a:ext>
                </a:extLst>
              </p:cNvPr>
              <p:cNvPicPr/>
              <p:nvPr/>
            </p:nvPicPr>
            <p:blipFill>
              <a:blip r:embed="rId7"/>
              <a:stretch>
                <a:fillRect/>
              </a:stretch>
            </p:blipFill>
            <p:spPr>
              <a:xfrm>
                <a:off x="2091576" y="2812716"/>
                <a:ext cx="119140" cy="32756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C988D4B4-46C9-7A7A-546E-F925664B82AD}"/>
                  </a:ext>
                </a:extLst>
              </p14:cNvPr>
              <p14:cNvContentPartPr/>
              <p14:nvPr/>
            </p14:nvContentPartPr>
            <p14:xfrm>
              <a:off x="2105671" y="3088667"/>
              <a:ext cx="13541" cy="47224"/>
            </p14:xfrm>
          </p:contentPart>
        </mc:Choice>
        <mc:Fallback>
          <p:pic>
            <p:nvPicPr>
              <p:cNvPr id="16" name="Ink 15">
                <a:extLst>
                  <a:ext uri="{FF2B5EF4-FFF2-40B4-BE49-F238E27FC236}">
                    <a16:creationId xmlns:a16="http://schemas.microsoft.com/office/drawing/2014/main" id="{C988D4B4-46C9-7A7A-546E-F925664B82AD}"/>
                  </a:ext>
                </a:extLst>
              </p:cNvPr>
              <p:cNvPicPr/>
              <p:nvPr/>
            </p:nvPicPr>
            <p:blipFill>
              <a:blip r:embed="rId9"/>
              <a:stretch>
                <a:fillRect/>
              </a:stretch>
            </p:blipFill>
            <p:spPr>
              <a:xfrm>
                <a:off x="2087854" y="3070779"/>
                <a:ext cx="48819" cy="8264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9C728301-337D-05EF-1AB3-05E22F206E13}"/>
                  </a:ext>
                </a:extLst>
              </p14:cNvPr>
              <p14:cNvContentPartPr/>
              <p14:nvPr/>
            </p14:nvContentPartPr>
            <p14:xfrm>
              <a:off x="2101958" y="3093009"/>
              <a:ext cx="16009" cy="55831"/>
            </p14:xfrm>
          </p:contentPart>
        </mc:Choice>
        <mc:Fallback>
          <p:pic>
            <p:nvPicPr>
              <p:cNvPr id="17" name="Ink 16">
                <a:extLst>
                  <a:ext uri="{FF2B5EF4-FFF2-40B4-BE49-F238E27FC236}">
                    <a16:creationId xmlns:a16="http://schemas.microsoft.com/office/drawing/2014/main" id="{9C728301-337D-05EF-1AB3-05E22F206E13}"/>
                  </a:ext>
                </a:extLst>
              </p:cNvPr>
              <p:cNvPicPr/>
              <p:nvPr/>
            </p:nvPicPr>
            <p:blipFill>
              <a:blip r:embed="rId11"/>
              <a:stretch>
                <a:fillRect/>
              </a:stretch>
            </p:blipFill>
            <p:spPr>
              <a:xfrm>
                <a:off x="2084557" y="3075114"/>
                <a:ext cx="50463" cy="91262"/>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DBE5C064-413B-2A1D-F076-9C613F85632C}"/>
                  </a:ext>
                </a:extLst>
              </p14:cNvPr>
              <p14:cNvContentPartPr/>
              <p14:nvPr/>
            </p14:nvContentPartPr>
            <p14:xfrm>
              <a:off x="2028778" y="3048672"/>
              <a:ext cx="51695" cy="92616"/>
            </p14:xfrm>
          </p:contentPart>
        </mc:Choice>
        <mc:Fallback>
          <p:pic>
            <p:nvPicPr>
              <p:cNvPr id="18" name="Ink 17">
                <a:extLst>
                  <a:ext uri="{FF2B5EF4-FFF2-40B4-BE49-F238E27FC236}">
                    <a16:creationId xmlns:a16="http://schemas.microsoft.com/office/drawing/2014/main" id="{DBE5C064-413B-2A1D-F076-9C613F85632C}"/>
                  </a:ext>
                </a:extLst>
              </p:cNvPr>
              <p:cNvPicPr/>
              <p:nvPr/>
            </p:nvPicPr>
            <p:blipFill>
              <a:blip r:embed="rId13"/>
              <a:stretch>
                <a:fillRect/>
              </a:stretch>
            </p:blipFill>
            <p:spPr>
              <a:xfrm>
                <a:off x="2010952" y="3030723"/>
                <a:ext cx="86990" cy="12815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969B5818-E44B-E613-EF81-65E2164EBA56}"/>
                  </a:ext>
                </a:extLst>
              </p14:cNvPr>
              <p14:cNvContentPartPr/>
              <p14:nvPr/>
            </p14:nvContentPartPr>
            <p14:xfrm>
              <a:off x="1709747" y="2774022"/>
              <a:ext cx="8561" cy="950186"/>
            </p14:xfrm>
          </p:contentPart>
        </mc:Choice>
        <mc:Fallback>
          <p:pic>
            <p:nvPicPr>
              <p:cNvPr id="19" name="Ink 18">
                <a:extLst>
                  <a:ext uri="{FF2B5EF4-FFF2-40B4-BE49-F238E27FC236}">
                    <a16:creationId xmlns:a16="http://schemas.microsoft.com/office/drawing/2014/main" id="{969B5818-E44B-E613-EF81-65E2164EBA56}"/>
                  </a:ext>
                </a:extLst>
              </p:cNvPr>
              <p:cNvPicPr/>
              <p:nvPr/>
            </p:nvPicPr>
            <p:blipFill>
              <a:blip r:embed="rId15"/>
              <a:stretch>
                <a:fillRect/>
              </a:stretch>
            </p:blipFill>
            <p:spPr>
              <a:xfrm>
                <a:off x="1281697" y="2756033"/>
                <a:ext cx="856100" cy="98580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85B6368E-EBF3-A1CA-665C-5D29F3D448F0}"/>
                  </a:ext>
                </a:extLst>
              </p14:cNvPr>
              <p14:cNvContentPartPr/>
              <p14:nvPr/>
            </p14:nvContentPartPr>
            <p14:xfrm>
              <a:off x="1455159" y="3730198"/>
              <a:ext cx="257199" cy="8561"/>
            </p14:xfrm>
          </p:contentPart>
        </mc:Choice>
        <mc:Fallback>
          <p:pic>
            <p:nvPicPr>
              <p:cNvPr id="20" name="Ink 19">
                <a:extLst>
                  <a:ext uri="{FF2B5EF4-FFF2-40B4-BE49-F238E27FC236}">
                    <a16:creationId xmlns:a16="http://schemas.microsoft.com/office/drawing/2014/main" id="{85B6368E-EBF3-A1CA-665C-5D29F3D448F0}"/>
                  </a:ext>
                </a:extLst>
              </p:cNvPr>
              <p:cNvPicPr/>
              <p:nvPr/>
            </p:nvPicPr>
            <p:blipFill>
              <a:blip r:embed="rId17"/>
              <a:stretch>
                <a:fillRect/>
              </a:stretch>
            </p:blipFill>
            <p:spPr>
              <a:xfrm>
                <a:off x="1437198" y="3302148"/>
                <a:ext cx="292761" cy="8561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B7DDF0D5-A295-9743-FA0D-6BCEC5C2CCD0}"/>
                  </a:ext>
                </a:extLst>
              </p14:cNvPr>
              <p14:cNvContentPartPr/>
              <p14:nvPr/>
            </p14:nvContentPartPr>
            <p14:xfrm>
              <a:off x="1490789" y="3725334"/>
              <a:ext cx="8561" cy="820980"/>
            </p14:xfrm>
          </p:contentPart>
        </mc:Choice>
        <mc:Fallback>
          <p:pic>
            <p:nvPicPr>
              <p:cNvPr id="21" name="Ink 20">
                <a:extLst>
                  <a:ext uri="{FF2B5EF4-FFF2-40B4-BE49-F238E27FC236}">
                    <a16:creationId xmlns:a16="http://schemas.microsoft.com/office/drawing/2014/main" id="{B7DDF0D5-A295-9743-FA0D-6BCEC5C2CCD0}"/>
                  </a:ext>
                </a:extLst>
              </p:cNvPr>
              <p:cNvPicPr/>
              <p:nvPr/>
            </p:nvPicPr>
            <p:blipFill>
              <a:blip r:embed="rId19"/>
              <a:stretch>
                <a:fillRect/>
              </a:stretch>
            </p:blipFill>
            <p:spPr>
              <a:xfrm>
                <a:off x="1062739" y="3707346"/>
                <a:ext cx="856100" cy="85659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Ink 21">
                <a:extLst>
                  <a:ext uri="{FF2B5EF4-FFF2-40B4-BE49-F238E27FC236}">
                    <a16:creationId xmlns:a16="http://schemas.microsoft.com/office/drawing/2014/main" id="{B25D9C3B-3383-7313-E0BA-5F0EF748273A}"/>
                  </a:ext>
                </a:extLst>
              </p14:cNvPr>
              <p14:cNvContentPartPr/>
              <p14:nvPr/>
            </p14:nvContentPartPr>
            <p14:xfrm>
              <a:off x="10205662" y="4006921"/>
              <a:ext cx="8561" cy="8561"/>
            </p14:xfrm>
          </p:contentPart>
        </mc:Choice>
        <mc:Fallback>
          <p:pic>
            <p:nvPicPr>
              <p:cNvPr id="22" name="Ink 21">
                <a:extLst>
                  <a:ext uri="{FF2B5EF4-FFF2-40B4-BE49-F238E27FC236}">
                    <a16:creationId xmlns:a16="http://schemas.microsoft.com/office/drawing/2014/main" id="{B25D9C3B-3383-7313-E0BA-5F0EF748273A}"/>
                  </a:ext>
                </a:extLst>
              </p:cNvPr>
              <p:cNvPicPr/>
              <p:nvPr/>
            </p:nvPicPr>
            <p:blipFill>
              <a:blip r:embed="rId21"/>
              <a:stretch>
                <a:fillRect/>
              </a:stretch>
            </p:blipFill>
            <p:spPr>
              <a:xfrm>
                <a:off x="9777612" y="3578871"/>
                <a:ext cx="856100" cy="856100"/>
              </a:xfrm>
              <a:prstGeom prst="rect">
                <a:avLst/>
              </a:prstGeom>
            </p:spPr>
          </p:pic>
        </mc:Fallback>
      </mc:AlternateContent>
      <p:sp>
        <p:nvSpPr>
          <p:cNvPr id="3" name="TextBox 2">
            <a:extLst>
              <a:ext uri="{FF2B5EF4-FFF2-40B4-BE49-F238E27FC236}">
                <a16:creationId xmlns:a16="http://schemas.microsoft.com/office/drawing/2014/main" id="{B4C37C75-AA1E-4C53-017D-D8ADA2D26117}"/>
              </a:ext>
            </a:extLst>
          </p:cNvPr>
          <p:cNvSpPr txBox="1"/>
          <p:nvPr/>
        </p:nvSpPr>
        <p:spPr>
          <a:xfrm>
            <a:off x="5032803" y="5200135"/>
            <a:ext cx="383574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cs typeface="Calibri"/>
              </a:rPr>
              <a:t>Testing</a:t>
            </a:r>
          </a:p>
          <a:p>
            <a:pPr marL="285750" indent="-285750">
              <a:buFont typeface="Calibri"/>
              <a:buChar char="-"/>
            </a:pPr>
            <a:r>
              <a:rPr lang="en-US">
                <a:cs typeface="Calibri"/>
              </a:rPr>
              <a:t>Signal generator generates sine input going into A0 pin of Arduino</a:t>
            </a:r>
          </a:p>
          <a:p>
            <a:pPr marL="285750" indent="-285750">
              <a:buFont typeface="Calibri"/>
              <a:buChar char="-"/>
            </a:pPr>
            <a:r>
              <a:rPr lang="en-US">
                <a:cs typeface="Calibri"/>
              </a:rPr>
              <a:t>Observe motor's response speed to different input amplitudes</a:t>
            </a:r>
          </a:p>
        </p:txBody>
      </p:sp>
    </p:spTree>
    <p:extLst>
      <p:ext uri="{BB962C8B-B14F-4D97-AF65-F5344CB8AC3E}">
        <p14:creationId xmlns:p14="http://schemas.microsoft.com/office/powerpoint/2010/main" val="409422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52C01-66B8-D614-0D65-7A188D80AB98}"/>
              </a:ext>
            </a:extLst>
          </p:cNvPr>
          <p:cNvSpPr>
            <a:spLocks noGrp="1"/>
          </p:cNvSpPr>
          <p:nvPr>
            <p:ph type="title"/>
          </p:nvPr>
        </p:nvSpPr>
        <p:spPr/>
        <p:txBody>
          <a:bodyPr/>
          <a:lstStyle/>
          <a:p>
            <a:r>
              <a:rPr lang="en-US"/>
              <a:t>Introduction</a:t>
            </a:r>
          </a:p>
        </p:txBody>
      </p:sp>
      <p:sp>
        <p:nvSpPr>
          <p:cNvPr id="7" name="Content Placeholder 6">
            <a:extLst>
              <a:ext uri="{FF2B5EF4-FFF2-40B4-BE49-F238E27FC236}">
                <a16:creationId xmlns:a16="http://schemas.microsoft.com/office/drawing/2014/main" id="{B58541F5-93E5-3E28-0957-78ABDE71330C}"/>
              </a:ext>
            </a:extLst>
          </p:cNvPr>
          <p:cNvSpPr>
            <a:spLocks noGrp="1"/>
          </p:cNvSpPr>
          <p:nvPr>
            <p:ph idx="1"/>
          </p:nvPr>
        </p:nvSpPr>
        <p:spPr/>
        <p:txBody>
          <a:bodyPr/>
          <a:lstStyle/>
          <a:p>
            <a:pPr marL="0" indent="0">
              <a:buNone/>
            </a:pPr>
            <a:r>
              <a:rPr lang="en-US"/>
              <a:t>Bio-signals are electrical signals produced by living things that can be measured</a:t>
            </a:r>
          </a:p>
          <a:p>
            <a:pPr marL="0" indent="0">
              <a:buNone/>
            </a:pPr>
            <a:endParaRPr lang="en-US"/>
          </a:p>
          <a:p>
            <a:pPr marL="0" indent="0">
              <a:buNone/>
            </a:pPr>
            <a:r>
              <a:rPr lang="en-US"/>
              <a:t>Goal: Design a develop a bio-signal based human machine interface prototype that produces audio-visual outputs based on the bio-signal. We will be picking up is the surface electromyography signal which is correlated with muscle activity.</a:t>
            </a:r>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520415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D231-68A4-EF1E-73AD-FB89A6CF5B29}"/>
              </a:ext>
            </a:extLst>
          </p:cNvPr>
          <p:cNvSpPr>
            <a:spLocks noGrp="1"/>
          </p:cNvSpPr>
          <p:nvPr>
            <p:ph type="title"/>
          </p:nvPr>
        </p:nvSpPr>
        <p:spPr/>
        <p:txBody>
          <a:bodyPr/>
          <a:lstStyle/>
          <a:p>
            <a:r>
              <a:rPr lang="en-US"/>
              <a:t>Output (LEDs)</a:t>
            </a:r>
          </a:p>
        </p:txBody>
      </p:sp>
      <p:pic>
        <p:nvPicPr>
          <p:cNvPr id="4" name="Picture 3" descr="How to use Arduino in Multisim - Quora">
            <a:extLst>
              <a:ext uri="{FF2B5EF4-FFF2-40B4-BE49-F238E27FC236}">
                <a16:creationId xmlns:a16="http://schemas.microsoft.com/office/drawing/2014/main" id="{348A3DFE-15A1-1393-23BE-08F1DAA4FD22}"/>
              </a:ext>
            </a:extLst>
          </p:cNvPr>
          <p:cNvPicPr>
            <a:picLocks noChangeAspect="1"/>
          </p:cNvPicPr>
          <p:nvPr/>
        </p:nvPicPr>
        <p:blipFill rotWithShape="1">
          <a:blip r:embed="rId2"/>
          <a:srcRect r="-207" b="2879"/>
          <a:stretch/>
        </p:blipFill>
        <p:spPr>
          <a:xfrm>
            <a:off x="-4576" y="2522115"/>
            <a:ext cx="4508817" cy="3446899"/>
          </a:xfrm>
          <a:prstGeom prst="rect">
            <a:avLst/>
          </a:prstGeom>
        </p:spPr>
      </p:pic>
      <p:pic>
        <p:nvPicPr>
          <p:cNvPr id="9" name="Picture 8">
            <a:extLst>
              <a:ext uri="{FF2B5EF4-FFF2-40B4-BE49-F238E27FC236}">
                <a16:creationId xmlns:a16="http://schemas.microsoft.com/office/drawing/2014/main" id="{949A3415-BF17-1653-170E-51E1A24994A0}"/>
              </a:ext>
            </a:extLst>
          </p:cNvPr>
          <p:cNvPicPr>
            <a:picLocks noChangeAspect="1"/>
          </p:cNvPicPr>
          <p:nvPr/>
        </p:nvPicPr>
        <p:blipFill>
          <a:blip r:embed="rId3"/>
          <a:stretch>
            <a:fillRect/>
          </a:stretch>
        </p:blipFill>
        <p:spPr>
          <a:xfrm>
            <a:off x="1974712" y="3432292"/>
            <a:ext cx="104775" cy="371475"/>
          </a:xfrm>
          <a:prstGeom prst="rect">
            <a:avLst/>
          </a:prstGeom>
        </p:spPr>
      </p:pic>
      <p:pic>
        <p:nvPicPr>
          <p:cNvPr id="10" name="Picture 9" descr="A black box with multicolored lights&#10;&#10;Description automatically generated">
            <a:extLst>
              <a:ext uri="{FF2B5EF4-FFF2-40B4-BE49-F238E27FC236}">
                <a16:creationId xmlns:a16="http://schemas.microsoft.com/office/drawing/2014/main" id="{2FDF2406-F8AF-5A13-16FF-9EA0C55E52FF}"/>
              </a:ext>
            </a:extLst>
          </p:cNvPr>
          <p:cNvPicPr>
            <a:picLocks noChangeAspect="1"/>
          </p:cNvPicPr>
          <p:nvPr/>
        </p:nvPicPr>
        <p:blipFill rotWithShape="1">
          <a:blip r:embed="rId4"/>
          <a:srcRect r="-794" b="42592"/>
          <a:stretch/>
        </p:blipFill>
        <p:spPr>
          <a:xfrm>
            <a:off x="1956831" y="3093565"/>
            <a:ext cx="1331430" cy="370241"/>
          </a:xfrm>
          <a:prstGeom prst="rect">
            <a:avLst/>
          </a:prstGeom>
        </p:spPr>
      </p:pic>
      <p:sp>
        <p:nvSpPr>
          <p:cNvPr id="11" name="TextBox 10">
            <a:extLst>
              <a:ext uri="{FF2B5EF4-FFF2-40B4-BE49-F238E27FC236}">
                <a16:creationId xmlns:a16="http://schemas.microsoft.com/office/drawing/2014/main" id="{8DA56B7A-8AEC-9DC1-2BD5-9AD69495764D}"/>
              </a:ext>
            </a:extLst>
          </p:cNvPr>
          <p:cNvSpPr txBox="1"/>
          <p:nvPr/>
        </p:nvSpPr>
        <p:spPr>
          <a:xfrm>
            <a:off x="1346465" y="2040595"/>
            <a:ext cx="24199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Black = Ground</a:t>
            </a:r>
          </a:p>
          <a:p>
            <a:r>
              <a:rPr lang="en-US" sz="1400">
                <a:solidFill>
                  <a:srgbClr val="FF0000"/>
                </a:solidFill>
                <a:cs typeface="Calibri"/>
              </a:rPr>
              <a:t>Red</a:t>
            </a:r>
            <a:r>
              <a:rPr lang="en-US" sz="1400">
                <a:cs typeface="Calibri"/>
              </a:rPr>
              <a:t> = 5V power from Arduino</a:t>
            </a:r>
          </a:p>
        </p:txBody>
      </p:sp>
      <p:pic>
        <p:nvPicPr>
          <p:cNvPr id="12" name="Picture 11">
            <a:extLst>
              <a:ext uri="{FF2B5EF4-FFF2-40B4-BE49-F238E27FC236}">
                <a16:creationId xmlns:a16="http://schemas.microsoft.com/office/drawing/2014/main" id="{56DE121D-4B10-7C95-41EC-C2295746A2CB}"/>
              </a:ext>
            </a:extLst>
          </p:cNvPr>
          <p:cNvPicPr>
            <a:picLocks noChangeAspect="1"/>
          </p:cNvPicPr>
          <p:nvPr/>
        </p:nvPicPr>
        <p:blipFill>
          <a:blip r:embed="rId5"/>
          <a:stretch>
            <a:fillRect/>
          </a:stretch>
        </p:blipFill>
        <p:spPr>
          <a:xfrm>
            <a:off x="1954408" y="2881936"/>
            <a:ext cx="133350" cy="219075"/>
          </a:xfrm>
          <a:prstGeom prst="rect">
            <a:avLst/>
          </a:prstGeom>
        </p:spPr>
      </p:pic>
      <p:sp>
        <p:nvSpPr>
          <p:cNvPr id="13" name="TextBox 12">
            <a:extLst>
              <a:ext uri="{FF2B5EF4-FFF2-40B4-BE49-F238E27FC236}">
                <a16:creationId xmlns:a16="http://schemas.microsoft.com/office/drawing/2014/main" id="{71D0DDC7-5378-133A-485E-83DC03327703}"/>
              </a:ext>
            </a:extLst>
          </p:cNvPr>
          <p:cNvSpPr txBox="1"/>
          <p:nvPr/>
        </p:nvSpPr>
        <p:spPr>
          <a:xfrm>
            <a:off x="4251767" y="1476535"/>
            <a:ext cx="2743200" cy="52168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00979D"/>
                </a:solidFill>
                <a:latin typeface="Consolas"/>
              </a:rPr>
              <a:t>const</a:t>
            </a:r>
            <a:r>
              <a:rPr lang="en-US" sz="900">
                <a:solidFill>
                  <a:srgbClr val="4E5B61"/>
                </a:solidFill>
                <a:latin typeface="Consolas"/>
              </a:rPr>
              <a:t> </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sensorPin</a:t>
            </a:r>
            <a:r>
              <a:rPr lang="en-US" sz="900">
                <a:solidFill>
                  <a:srgbClr val="4E5B61"/>
                </a:solidFill>
                <a:latin typeface="Consolas"/>
              </a:rPr>
              <a:t> = A0;</a:t>
            </a:r>
          </a:p>
          <a:p>
            <a:r>
              <a:rPr lang="en-US" sz="900">
                <a:solidFill>
                  <a:srgbClr val="00979D"/>
                </a:solidFill>
                <a:latin typeface="Consolas"/>
              </a:rPr>
              <a:t>const</a:t>
            </a:r>
            <a:r>
              <a:rPr lang="en-US" sz="900">
                <a:solidFill>
                  <a:srgbClr val="4E5B61"/>
                </a:solidFill>
                <a:latin typeface="Consolas"/>
              </a:rPr>
              <a:t> </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numLEDs</a:t>
            </a:r>
            <a:r>
              <a:rPr lang="en-US" sz="900">
                <a:solidFill>
                  <a:srgbClr val="4E5B61"/>
                </a:solidFill>
                <a:latin typeface="Consolas"/>
              </a:rPr>
              <a:t> = </a:t>
            </a:r>
            <a:r>
              <a:rPr lang="en-US" sz="900">
                <a:solidFill>
                  <a:srgbClr val="005C5F"/>
                </a:solidFill>
                <a:latin typeface="Consolas"/>
              </a:rPr>
              <a:t>10</a:t>
            </a:r>
            <a:r>
              <a:rPr lang="en-US" sz="900">
                <a:solidFill>
                  <a:srgbClr val="4E5B61"/>
                </a:solidFill>
                <a:latin typeface="Consolas"/>
              </a:rPr>
              <a:t>; </a:t>
            </a:r>
          </a:p>
          <a:p>
            <a:r>
              <a:rPr lang="en-US" sz="900">
                <a:solidFill>
                  <a:srgbClr val="00979D"/>
                </a:solidFill>
                <a:latin typeface="Consolas"/>
              </a:rPr>
              <a:t>int</a:t>
            </a:r>
            <a:r>
              <a:rPr lang="en-US" sz="900">
                <a:solidFill>
                  <a:srgbClr val="4E5B61"/>
                </a:solidFill>
                <a:latin typeface="Consolas"/>
              </a:rPr>
              <a:t> </a:t>
            </a:r>
            <a:r>
              <a:rPr lang="en-US" sz="900" err="1">
                <a:solidFill>
                  <a:srgbClr val="D35400"/>
                </a:solidFill>
                <a:latin typeface="Consolas"/>
              </a:rPr>
              <a:t>LEDpins</a:t>
            </a:r>
            <a:r>
              <a:rPr lang="en-US" sz="900">
                <a:solidFill>
                  <a:srgbClr val="4E5B61"/>
                </a:solidFill>
                <a:latin typeface="Consolas"/>
              </a:rPr>
              <a:t>[</a:t>
            </a:r>
            <a:r>
              <a:rPr lang="en-US" sz="900" err="1">
                <a:solidFill>
                  <a:srgbClr val="4E5B61"/>
                </a:solidFill>
                <a:latin typeface="Consolas"/>
              </a:rPr>
              <a:t>numLEDs</a:t>
            </a:r>
            <a:r>
              <a:rPr lang="en-US" sz="900">
                <a:solidFill>
                  <a:srgbClr val="4E5B61"/>
                </a:solidFill>
                <a:latin typeface="Consolas"/>
              </a:rPr>
              <a:t>] = </a:t>
            </a:r>
            <a:r>
              <a:rPr lang="en-US" sz="900">
                <a:solidFill>
                  <a:srgbClr val="434F54"/>
                </a:solidFill>
                <a:latin typeface="Consolas"/>
              </a:rPr>
              <a:t>{</a:t>
            </a:r>
            <a:r>
              <a:rPr lang="en-US" sz="900">
                <a:solidFill>
                  <a:srgbClr val="005C5F"/>
                </a:solidFill>
                <a:latin typeface="Consolas"/>
              </a:rPr>
              <a:t>3</a:t>
            </a:r>
            <a:r>
              <a:rPr lang="en-US" sz="900">
                <a:solidFill>
                  <a:srgbClr val="4E5B61"/>
                </a:solidFill>
                <a:latin typeface="Consolas"/>
              </a:rPr>
              <a:t>, </a:t>
            </a:r>
            <a:r>
              <a:rPr lang="en-US" sz="900">
                <a:solidFill>
                  <a:srgbClr val="005C5F"/>
                </a:solidFill>
                <a:latin typeface="Consolas"/>
              </a:rPr>
              <a:t>4</a:t>
            </a:r>
            <a:r>
              <a:rPr lang="en-US" sz="900">
                <a:solidFill>
                  <a:srgbClr val="4E5B61"/>
                </a:solidFill>
                <a:latin typeface="Consolas"/>
              </a:rPr>
              <a:t>, </a:t>
            </a:r>
            <a:r>
              <a:rPr lang="en-US" sz="900">
                <a:solidFill>
                  <a:srgbClr val="005C5F"/>
                </a:solidFill>
                <a:latin typeface="Consolas"/>
              </a:rPr>
              <a:t>5</a:t>
            </a:r>
            <a:r>
              <a:rPr lang="en-US" sz="900">
                <a:solidFill>
                  <a:srgbClr val="4E5B61"/>
                </a:solidFill>
                <a:latin typeface="Consolas"/>
              </a:rPr>
              <a:t>, </a:t>
            </a:r>
            <a:r>
              <a:rPr lang="en-US" sz="900">
                <a:solidFill>
                  <a:srgbClr val="005C5F"/>
                </a:solidFill>
                <a:latin typeface="Consolas"/>
              </a:rPr>
              <a:t>6</a:t>
            </a:r>
            <a:r>
              <a:rPr lang="en-US" sz="900">
                <a:solidFill>
                  <a:srgbClr val="4E5B61"/>
                </a:solidFill>
                <a:latin typeface="Consolas"/>
              </a:rPr>
              <a:t>, </a:t>
            </a:r>
            <a:r>
              <a:rPr lang="en-US" sz="900">
                <a:solidFill>
                  <a:srgbClr val="005C5F"/>
                </a:solidFill>
                <a:latin typeface="Consolas"/>
              </a:rPr>
              <a:t>7</a:t>
            </a:r>
            <a:r>
              <a:rPr lang="en-US" sz="900">
                <a:solidFill>
                  <a:srgbClr val="4E5B61"/>
                </a:solidFill>
                <a:latin typeface="Consolas"/>
              </a:rPr>
              <a:t>, </a:t>
            </a:r>
            <a:r>
              <a:rPr lang="en-US" sz="900">
                <a:solidFill>
                  <a:srgbClr val="005C5F"/>
                </a:solidFill>
                <a:latin typeface="Consolas"/>
              </a:rPr>
              <a:t>8</a:t>
            </a:r>
            <a:r>
              <a:rPr lang="en-US" sz="900">
                <a:solidFill>
                  <a:srgbClr val="4E5B61"/>
                </a:solidFill>
                <a:latin typeface="Consolas"/>
              </a:rPr>
              <a:t>, </a:t>
            </a:r>
            <a:r>
              <a:rPr lang="en-US" sz="900">
                <a:solidFill>
                  <a:srgbClr val="005C5F"/>
                </a:solidFill>
                <a:latin typeface="Consolas"/>
              </a:rPr>
              <a:t>9</a:t>
            </a:r>
            <a:r>
              <a:rPr lang="en-US" sz="900">
                <a:solidFill>
                  <a:srgbClr val="4E5B61"/>
                </a:solidFill>
                <a:latin typeface="Consolas"/>
              </a:rPr>
              <a:t>, </a:t>
            </a:r>
            <a:r>
              <a:rPr lang="en-US" sz="900">
                <a:solidFill>
                  <a:srgbClr val="005C5F"/>
                </a:solidFill>
                <a:latin typeface="Consolas"/>
              </a:rPr>
              <a:t>10</a:t>
            </a:r>
            <a:r>
              <a:rPr lang="en-US" sz="900">
                <a:solidFill>
                  <a:srgbClr val="4E5B61"/>
                </a:solidFill>
                <a:latin typeface="Consolas"/>
              </a:rPr>
              <a:t>, </a:t>
            </a:r>
            <a:r>
              <a:rPr lang="en-US" sz="900">
                <a:solidFill>
                  <a:srgbClr val="005C5F"/>
                </a:solidFill>
                <a:latin typeface="Consolas"/>
              </a:rPr>
              <a:t>11</a:t>
            </a:r>
            <a:r>
              <a:rPr lang="en-US" sz="900">
                <a:solidFill>
                  <a:srgbClr val="4E5B61"/>
                </a:solidFill>
                <a:latin typeface="Consolas"/>
              </a:rPr>
              <a:t>, </a:t>
            </a:r>
            <a:r>
              <a:rPr lang="en-US" sz="900">
                <a:solidFill>
                  <a:srgbClr val="005C5F"/>
                </a:solidFill>
                <a:latin typeface="Consolas"/>
              </a:rPr>
              <a:t>12</a:t>
            </a:r>
            <a:r>
              <a:rPr lang="en-US" sz="900">
                <a:solidFill>
                  <a:srgbClr val="434F54"/>
                </a:solidFill>
                <a:latin typeface="Consolas"/>
              </a:rPr>
              <a:t>}</a:t>
            </a:r>
            <a:r>
              <a:rPr lang="en-US" sz="900">
                <a:solidFill>
                  <a:srgbClr val="4E5B61"/>
                </a:solidFill>
                <a:latin typeface="Consolas"/>
              </a:rPr>
              <a:t>; </a:t>
            </a:r>
          </a:p>
          <a:p>
            <a:r>
              <a:rPr lang="en-US" sz="900">
                <a:solidFill>
                  <a:srgbClr val="00979D"/>
                </a:solidFill>
                <a:latin typeface="Consolas"/>
              </a:rPr>
              <a:t>const</a:t>
            </a:r>
            <a:r>
              <a:rPr lang="en-US" sz="900">
                <a:solidFill>
                  <a:srgbClr val="4E5B61"/>
                </a:solidFill>
                <a:latin typeface="Consolas"/>
              </a:rPr>
              <a:t> </a:t>
            </a:r>
            <a:r>
              <a:rPr lang="en-US" sz="900">
                <a:solidFill>
                  <a:srgbClr val="00979D"/>
                </a:solidFill>
                <a:latin typeface="Consolas"/>
              </a:rPr>
              <a:t>float</a:t>
            </a:r>
            <a:r>
              <a:rPr lang="en-US" sz="900">
                <a:solidFill>
                  <a:srgbClr val="4E5B61"/>
                </a:solidFill>
                <a:latin typeface="Consolas"/>
              </a:rPr>
              <a:t> </a:t>
            </a:r>
            <a:r>
              <a:rPr lang="en-US" sz="900" err="1">
                <a:solidFill>
                  <a:srgbClr val="4E5B61"/>
                </a:solidFill>
                <a:latin typeface="Consolas"/>
              </a:rPr>
              <a:t>forwardVoltage</a:t>
            </a:r>
            <a:r>
              <a:rPr lang="en-US" sz="900">
                <a:solidFill>
                  <a:srgbClr val="4E5B61"/>
                </a:solidFill>
                <a:latin typeface="Consolas"/>
              </a:rPr>
              <a:t> = </a:t>
            </a:r>
            <a:r>
              <a:rPr lang="en-US" sz="900">
                <a:solidFill>
                  <a:srgbClr val="005C5F"/>
                </a:solidFill>
                <a:latin typeface="Consolas"/>
              </a:rPr>
              <a:t>2.0</a:t>
            </a:r>
            <a:r>
              <a:rPr lang="en-US" sz="900">
                <a:solidFill>
                  <a:srgbClr val="4E5B61"/>
                </a:solidFill>
                <a:latin typeface="Consolas"/>
              </a:rPr>
              <a:t>; </a:t>
            </a:r>
          </a:p>
          <a:p>
            <a:r>
              <a:rPr lang="en-US" sz="900">
                <a:solidFill>
                  <a:srgbClr val="00979D"/>
                </a:solidFill>
                <a:latin typeface="Consolas"/>
              </a:rPr>
              <a:t>const</a:t>
            </a:r>
            <a:r>
              <a:rPr lang="en-US" sz="900">
                <a:solidFill>
                  <a:srgbClr val="4E5B61"/>
                </a:solidFill>
                <a:latin typeface="Consolas"/>
              </a:rPr>
              <a:t> </a:t>
            </a:r>
            <a:r>
              <a:rPr lang="en-US" sz="900">
                <a:solidFill>
                  <a:srgbClr val="00979D"/>
                </a:solidFill>
                <a:latin typeface="Consolas"/>
              </a:rPr>
              <a:t>float</a:t>
            </a:r>
            <a:r>
              <a:rPr lang="en-US" sz="900">
                <a:solidFill>
                  <a:srgbClr val="4E5B61"/>
                </a:solidFill>
                <a:latin typeface="Consolas"/>
              </a:rPr>
              <a:t> </a:t>
            </a:r>
            <a:r>
              <a:rPr lang="en-US" sz="900" err="1">
                <a:solidFill>
                  <a:srgbClr val="4E5B61"/>
                </a:solidFill>
                <a:latin typeface="Consolas"/>
              </a:rPr>
              <a:t>forwardCurrent</a:t>
            </a:r>
            <a:r>
              <a:rPr lang="en-US" sz="900">
                <a:solidFill>
                  <a:srgbClr val="4E5B61"/>
                </a:solidFill>
                <a:latin typeface="Consolas"/>
              </a:rPr>
              <a:t> = </a:t>
            </a:r>
            <a:r>
              <a:rPr lang="en-US" sz="900">
                <a:solidFill>
                  <a:srgbClr val="005C5F"/>
                </a:solidFill>
                <a:latin typeface="Consolas"/>
              </a:rPr>
              <a:t>20.0</a:t>
            </a:r>
            <a:r>
              <a:rPr lang="en-US" sz="900">
                <a:solidFill>
                  <a:srgbClr val="4E5B61"/>
                </a:solidFill>
                <a:latin typeface="Consolas"/>
              </a:rPr>
              <a:t>; </a:t>
            </a:r>
          </a:p>
          <a:p>
            <a:r>
              <a:rPr lang="en-US" sz="900">
                <a:solidFill>
                  <a:srgbClr val="00979D"/>
                </a:solidFill>
                <a:latin typeface="Consolas"/>
              </a:rPr>
              <a:t>const</a:t>
            </a:r>
            <a:r>
              <a:rPr lang="en-US" sz="900">
                <a:solidFill>
                  <a:srgbClr val="4E5B61"/>
                </a:solidFill>
                <a:latin typeface="Consolas"/>
              </a:rPr>
              <a:t> </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transistorPin</a:t>
            </a:r>
            <a:r>
              <a:rPr lang="en-US" sz="900">
                <a:solidFill>
                  <a:srgbClr val="4E5B61"/>
                </a:solidFill>
                <a:latin typeface="Consolas"/>
              </a:rPr>
              <a:t> = </a:t>
            </a:r>
            <a:r>
              <a:rPr lang="en-US" sz="900">
                <a:solidFill>
                  <a:srgbClr val="005C5F"/>
                </a:solidFill>
                <a:latin typeface="Consolas"/>
              </a:rPr>
              <a:t>13</a:t>
            </a:r>
            <a:r>
              <a:rPr lang="en-US" sz="900">
                <a:solidFill>
                  <a:srgbClr val="4E5B61"/>
                </a:solidFill>
                <a:latin typeface="Consolas"/>
              </a:rPr>
              <a:t>; </a:t>
            </a:r>
          </a:p>
          <a:p>
            <a:br>
              <a:rPr lang="en-US" sz="900">
                <a:latin typeface="Consolas"/>
              </a:rPr>
            </a:br>
            <a:r>
              <a:rPr lang="en-US" sz="900">
                <a:solidFill>
                  <a:srgbClr val="00979D"/>
                </a:solidFill>
                <a:latin typeface="Consolas"/>
              </a:rPr>
              <a:t>void</a:t>
            </a:r>
            <a:r>
              <a:rPr lang="en-US" sz="900">
                <a:solidFill>
                  <a:srgbClr val="4E5B61"/>
                </a:solidFill>
                <a:latin typeface="Consolas"/>
              </a:rPr>
              <a:t> </a:t>
            </a:r>
            <a:r>
              <a:rPr lang="en-US" sz="900">
                <a:solidFill>
                  <a:srgbClr val="D35400"/>
                </a:solidFill>
                <a:latin typeface="Consolas"/>
              </a:rPr>
              <a:t>setup</a:t>
            </a:r>
            <a:r>
              <a:rPr lang="en-US" sz="900">
                <a:solidFill>
                  <a:srgbClr val="434F54"/>
                </a:solidFill>
                <a:latin typeface="Consolas"/>
              </a:rPr>
              <a:t>()</a:t>
            </a:r>
            <a:r>
              <a:rPr lang="en-US" sz="900">
                <a:solidFill>
                  <a:srgbClr val="4E5B61"/>
                </a:solidFill>
                <a:latin typeface="Consolas"/>
              </a:rPr>
              <a:t> </a:t>
            </a:r>
            <a:r>
              <a:rPr lang="en-US" sz="900">
                <a:solidFill>
                  <a:srgbClr val="434F54"/>
                </a:solidFill>
                <a:latin typeface="Consolas"/>
              </a:rPr>
              <a:t>{</a:t>
            </a:r>
          </a:p>
          <a:p>
            <a:r>
              <a:rPr lang="en-US" sz="900">
                <a:solidFill>
                  <a:srgbClr val="4E5B61"/>
                </a:solidFill>
                <a:latin typeface="Consolas"/>
              </a:rPr>
              <a:t>  </a:t>
            </a:r>
            <a:r>
              <a:rPr lang="en-US" sz="900" err="1">
                <a:solidFill>
                  <a:srgbClr val="D35400"/>
                </a:solidFill>
                <a:latin typeface="Consolas"/>
              </a:rPr>
              <a:t>Serial</a:t>
            </a:r>
            <a:r>
              <a:rPr lang="en-US" sz="900" err="1">
                <a:solidFill>
                  <a:srgbClr val="4E5B61"/>
                </a:solidFill>
                <a:latin typeface="Consolas"/>
              </a:rPr>
              <a:t>.</a:t>
            </a:r>
            <a:r>
              <a:rPr lang="en-US" sz="900" err="1">
                <a:solidFill>
                  <a:srgbClr val="D35400"/>
                </a:solidFill>
                <a:latin typeface="Consolas"/>
              </a:rPr>
              <a:t>begin</a:t>
            </a:r>
            <a:r>
              <a:rPr lang="en-US" sz="900">
                <a:solidFill>
                  <a:srgbClr val="434F54"/>
                </a:solidFill>
                <a:latin typeface="Consolas"/>
              </a:rPr>
              <a:t>(</a:t>
            </a:r>
            <a:r>
              <a:rPr lang="en-US" sz="900">
                <a:solidFill>
                  <a:srgbClr val="005C5F"/>
                </a:solidFill>
                <a:latin typeface="Consolas"/>
              </a:rPr>
              <a:t>9600</a:t>
            </a:r>
            <a:r>
              <a:rPr lang="en-US" sz="900">
                <a:solidFill>
                  <a:srgbClr val="434F54"/>
                </a:solidFill>
                <a:latin typeface="Consolas"/>
              </a:rPr>
              <a:t>)</a:t>
            </a:r>
            <a:r>
              <a:rPr lang="en-US" sz="900">
                <a:solidFill>
                  <a:srgbClr val="4E5B61"/>
                </a:solidFill>
                <a:latin typeface="Consolas"/>
              </a:rPr>
              <a:t>;</a:t>
            </a:r>
            <a:r>
              <a:rPr lang="en-US" sz="900">
                <a:solidFill>
                  <a:srgbClr val="95A5A6"/>
                </a:solidFill>
                <a:latin typeface="Consolas"/>
              </a:rPr>
              <a:t> </a:t>
            </a:r>
            <a:endParaRPr lang="ja-JP" altLang="en-US" sz="900">
              <a:solidFill>
                <a:srgbClr val="95A5A6"/>
              </a:solidFill>
              <a:latin typeface="Consolas"/>
              <a:ea typeface="游ゴシック"/>
            </a:endParaRPr>
          </a:p>
          <a:p>
            <a:r>
              <a:rPr lang="en-US" sz="900">
                <a:solidFill>
                  <a:srgbClr val="4E5B61"/>
                </a:solidFill>
                <a:latin typeface="Consolas"/>
              </a:rPr>
              <a:t>  </a:t>
            </a:r>
            <a:r>
              <a:rPr lang="en-US" sz="900">
                <a:solidFill>
                  <a:srgbClr val="728E00"/>
                </a:solidFill>
                <a:latin typeface="Consolas"/>
              </a:rPr>
              <a:t>for</a:t>
            </a:r>
            <a:r>
              <a:rPr lang="en-US" sz="900">
                <a:solidFill>
                  <a:srgbClr val="4E5B61"/>
                </a:solidFill>
                <a:latin typeface="Consolas"/>
              </a:rPr>
              <a:t> </a:t>
            </a:r>
            <a:r>
              <a:rPr lang="en-US" sz="900">
                <a:solidFill>
                  <a:srgbClr val="434F54"/>
                </a:solidFill>
                <a:latin typeface="Consolas"/>
              </a:rPr>
              <a:t>(</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i</a:t>
            </a:r>
            <a:r>
              <a:rPr lang="en-US" sz="900">
                <a:solidFill>
                  <a:srgbClr val="4E5B61"/>
                </a:solidFill>
                <a:latin typeface="Consolas"/>
              </a:rPr>
              <a:t> = </a:t>
            </a:r>
            <a:r>
              <a:rPr lang="en-US" sz="900">
                <a:solidFill>
                  <a:srgbClr val="005C5F"/>
                </a:solidFill>
                <a:latin typeface="Consolas"/>
              </a:rPr>
              <a:t>0</a:t>
            </a:r>
            <a:r>
              <a:rPr lang="en-US" sz="900">
                <a:solidFill>
                  <a:srgbClr val="4E5B61"/>
                </a:solidFill>
                <a:latin typeface="Consolas"/>
              </a:rPr>
              <a:t>; </a:t>
            </a:r>
            <a:r>
              <a:rPr lang="en-US" sz="900" err="1">
                <a:solidFill>
                  <a:srgbClr val="4E5B61"/>
                </a:solidFill>
                <a:latin typeface="Consolas"/>
              </a:rPr>
              <a:t>i</a:t>
            </a:r>
            <a:r>
              <a:rPr lang="en-US" sz="900">
                <a:solidFill>
                  <a:srgbClr val="4E5B61"/>
                </a:solidFill>
                <a:latin typeface="Consolas"/>
              </a:rPr>
              <a:t> &lt; </a:t>
            </a:r>
            <a:r>
              <a:rPr lang="en-US" sz="900" err="1">
                <a:solidFill>
                  <a:srgbClr val="4E5B61"/>
                </a:solidFill>
                <a:latin typeface="Consolas"/>
              </a:rPr>
              <a:t>numLEDs</a:t>
            </a:r>
            <a:r>
              <a:rPr lang="en-US" sz="900">
                <a:solidFill>
                  <a:srgbClr val="4E5B61"/>
                </a:solidFill>
                <a:latin typeface="Consolas"/>
              </a:rPr>
              <a:t>; </a:t>
            </a:r>
            <a:r>
              <a:rPr lang="en-US" sz="900" err="1">
                <a:solidFill>
                  <a:srgbClr val="4E5B61"/>
                </a:solidFill>
                <a:latin typeface="Consolas"/>
              </a:rPr>
              <a:t>i</a:t>
            </a:r>
            <a:r>
              <a:rPr lang="en-US" sz="900">
                <a:solidFill>
                  <a:srgbClr val="4E5B61"/>
                </a:solidFill>
                <a:latin typeface="Consolas"/>
              </a:rPr>
              <a:t>++</a:t>
            </a:r>
            <a:r>
              <a:rPr lang="en-US" sz="900">
                <a:solidFill>
                  <a:srgbClr val="434F54"/>
                </a:solidFill>
                <a:latin typeface="Consolas"/>
              </a:rPr>
              <a:t>)</a:t>
            </a:r>
            <a:r>
              <a:rPr lang="en-US" sz="900">
                <a:solidFill>
                  <a:srgbClr val="4E5B61"/>
                </a:solidFill>
                <a:latin typeface="Consolas"/>
              </a:rPr>
              <a:t> </a:t>
            </a:r>
            <a:r>
              <a:rPr lang="en-US" sz="900">
                <a:solidFill>
                  <a:srgbClr val="434F54"/>
                </a:solidFill>
                <a:latin typeface="Consolas"/>
              </a:rPr>
              <a:t>{</a:t>
            </a:r>
          </a:p>
          <a:p>
            <a:r>
              <a:rPr lang="en-US" sz="900">
                <a:solidFill>
                  <a:srgbClr val="4E5B61"/>
                </a:solidFill>
                <a:latin typeface="Consolas"/>
              </a:rPr>
              <a:t>    </a:t>
            </a:r>
            <a:r>
              <a:rPr lang="en-US" sz="900" err="1">
                <a:solidFill>
                  <a:srgbClr val="D35400"/>
                </a:solidFill>
                <a:latin typeface="Consolas"/>
              </a:rPr>
              <a:t>pinMode</a:t>
            </a:r>
            <a:r>
              <a:rPr lang="en-US" sz="900">
                <a:solidFill>
                  <a:srgbClr val="434F54"/>
                </a:solidFill>
                <a:latin typeface="Consolas"/>
              </a:rPr>
              <a:t>(</a:t>
            </a:r>
            <a:r>
              <a:rPr lang="en-US" sz="900" err="1">
                <a:solidFill>
                  <a:srgbClr val="D35400"/>
                </a:solidFill>
                <a:latin typeface="Consolas"/>
              </a:rPr>
              <a:t>LEDpins</a:t>
            </a:r>
            <a:r>
              <a:rPr lang="en-US" sz="900">
                <a:solidFill>
                  <a:srgbClr val="4E5B61"/>
                </a:solidFill>
                <a:latin typeface="Consolas"/>
              </a:rPr>
              <a:t>[</a:t>
            </a:r>
            <a:r>
              <a:rPr lang="en-US" sz="900" err="1">
                <a:solidFill>
                  <a:srgbClr val="4E5B61"/>
                </a:solidFill>
                <a:latin typeface="Consolas"/>
              </a:rPr>
              <a:t>i</a:t>
            </a:r>
            <a:r>
              <a:rPr lang="en-US" sz="900">
                <a:solidFill>
                  <a:srgbClr val="4E5B61"/>
                </a:solidFill>
                <a:latin typeface="Consolas"/>
              </a:rPr>
              <a:t>], OUTPUT</a:t>
            </a:r>
            <a:r>
              <a:rPr lang="en-US" sz="900">
                <a:solidFill>
                  <a:srgbClr val="434F54"/>
                </a:solidFill>
                <a:latin typeface="Consolas"/>
              </a:rPr>
              <a:t>)</a:t>
            </a:r>
            <a:r>
              <a:rPr lang="en-US" sz="900">
                <a:solidFill>
                  <a:srgbClr val="4E5B61"/>
                </a:solidFill>
                <a:latin typeface="Consolas"/>
              </a:rPr>
              <a:t>;</a:t>
            </a:r>
          </a:p>
          <a:p>
            <a:r>
              <a:rPr lang="en-US" sz="900">
                <a:solidFill>
                  <a:srgbClr val="4E5B61"/>
                </a:solidFill>
                <a:latin typeface="Consolas"/>
              </a:rPr>
              <a:t>  </a:t>
            </a:r>
            <a:r>
              <a:rPr lang="en-US" sz="900">
                <a:solidFill>
                  <a:srgbClr val="434F54"/>
                </a:solidFill>
                <a:latin typeface="Consolas"/>
              </a:rPr>
              <a:t>}</a:t>
            </a:r>
          </a:p>
          <a:p>
            <a:r>
              <a:rPr lang="en-US" sz="900">
                <a:solidFill>
                  <a:srgbClr val="4E5B61"/>
                </a:solidFill>
                <a:latin typeface="Consolas"/>
              </a:rPr>
              <a:t>  </a:t>
            </a:r>
            <a:r>
              <a:rPr lang="en-US" sz="900" err="1">
                <a:solidFill>
                  <a:srgbClr val="D35400"/>
                </a:solidFill>
                <a:latin typeface="Consolas"/>
              </a:rPr>
              <a:t>pinMode</a:t>
            </a:r>
            <a:r>
              <a:rPr lang="en-US" sz="900">
                <a:solidFill>
                  <a:srgbClr val="434F54"/>
                </a:solidFill>
                <a:latin typeface="Consolas"/>
              </a:rPr>
              <a:t>(</a:t>
            </a:r>
            <a:r>
              <a:rPr lang="en-US" sz="900" err="1">
                <a:solidFill>
                  <a:srgbClr val="4E5B61"/>
                </a:solidFill>
                <a:latin typeface="Consolas"/>
              </a:rPr>
              <a:t>transistorPin</a:t>
            </a:r>
            <a:r>
              <a:rPr lang="en-US" sz="900">
                <a:solidFill>
                  <a:srgbClr val="4E5B61"/>
                </a:solidFill>
                <a:latin typeface="Consolas"/>
              </a:rPr>
              <a:t>, OUTPUT</a:t>
            </a:r>
            <a:r>
              <a:rPr lang="en-US" sz="900">
                <a:solidFill>
                  <a:srgbClr val="434F54"/>
                </a:solidFill>
                <a:latin typeface="Consolas"/>
              </a:rPr>
              <a:t>)</a:t>
            </a:r>
            <a:r>
              <a:rPr lang="en-US" sz="900">
                <a:solidFill>
                  <a:srgbClr val="4E5B61"/>
                </a:solidFill>
                <a:latin typeface="Consolas"/>
              </a:rPr>
              <a:t>;</a:t>
            </a:r>
          </a:p>
          <a:p>
            <a:endParaRPr lang="en-US" altLang="ja-JP" sz="900">
              <a:latin typeface="Consolas"/>
            </a:endParaRPr>
          </a:p>
          <a:p>
            <a:r>
              <a:rPr lang="en-US" sz="900">
                <a:solidFill>
                  <a:srgbClr val="4E5B61"/>
                </a:solidFill>
                <a:latin typeface="Consolas"/>
              </a:rPr>
              <a:t>  </a:t>
            </a:r>
            <a:r>
              <a:rPr lang="en-US" sz="900">
                <a:solidFill>
                  <a:srgbClr val="00979D"/>
                </a:solidFill>
                <a:latin typeface="Consolas"/>
              </a:rPr>
              <a:t>float</a:t>
            </a:r>
            <a:r>
              <a:rPr lang="en-US" sz="900">
                <a:solidFill>
                  <a:srgbClr val="4E5B61"/>
                </a:solidFill>
                <a:latin typeface="Consolas"/>
              </a:rPr>
              <a:t> </a:t>
            </a:r>
            <a:r>
              <a:rPr lang="en-US" sz="900" err="1">
                <a:solidFill>
                  <a:srgbClr val="4E5B61"/>
                </a:solidFill>
                <a:latin typeface="Consolas"/>
              </a:rPr>
              <a:t>resistorValue</a:t>
            </a:r>
            <a:r>
              <a:rPr lang="en-US" sz="900">
                <a:solidFill>
                  <a:srgbClr val="4E5B61"/>
                </a:solidFill>
                <a:latin typeface="Consolas"/>
              </a:rPr>
              <a:t> = </a:t>
            </a:r>
            <a:r>
              <a:rPr lang="en-US" sz="900">
                <a:solidFill>
                  <a:srgbClr val="434F54"/>
                </a:solidFill>
                <a:latin typeface="Consolas"/>
              </a:rPr>
              <a:t>(</a:t>
            </a:r>
            <a:r>
              <a:rPr lang="en-US" sz="900">
                <a:solidFill>
                  <a:srgbClr val="005C5F"/>
                </a:solidFill>
                <a:latin typeface="Consolas"/>
              </a:rPr>
              <a:t>5.0</a:t>
            </a:r>
            <a:r>
              <a:rPr lang="en-US" sz="900">
                <a:solidFill>
                  <a:srgbClr val="4E5B61"/>
                </a:solidFill>
                <a:latin typeface="Consolas"/>
              </a:rPr>
              <a:t> - </a:t>
            </a:r>
            <a:r>
              <a:rPr lang="en-US" sz="900" err="1">
                <a:solidFill>
                  <a:srgbClr val="4E5B61"/>
                </a:solidFill>
                <a:latin typeface="Consolas"/>
              </a:rPr>
              <a:t>forwardVoltage</a:t>
            </a:r>
            <a:r>
              <a:rPr lang="en-US" sz="900">
                <a:solidFill>
                  <a:srgbClr val="434F54"/>
                </a:solidFill>
                <a:latin typeface="Consolas"/>
              </a:rPr>
              <a:t>)</a:t>
            </a:r>
            <a:r>
              <a:rPr lang="en-US" sz="900">
                <a:solidFill>
                  <a:srgbClr val="4E5B61"/>
                </a:solidFill>
                <a:latin typeface="Consolas"/>
              </a:rPr>
              <a:t> / </a:t>
            </a:r>
            <a:r>
              <a:rPr lang="en-US" sz="900">
                <a:solidFill>
                  <a:srgbClr val="434F54"/>
                </a:solidFill>
                <a:latin typeface="Consolas"/>
              </a:rPr>
              <a:t>(</a:t>
            </a:r>
            <a:r>
              <a:rPr lang="en-US" sz="900" err="1">
                <a:solidFill>
                  <a:srgbClr val="4E5B61"/>
                </a:solidFill>
                <a:latin typeface="Consolas"/>
              </a:rPr>
              <a:t>forwardCurrent</a:t>
            </a:r>
            <a:r>
              <a:rPr lang="en-US" sz="900">
                <a:solidFill>
                  <a:srgbClr val="4E5B61"/>
                </a:solidFill>
                <a:latin typeface="Consolas"/>
              </a:rPr>
              <a:t> / </a:t>
            </a:r>
            <a:r>
              <a:rPr lang="en-US" sz="900">
                <a:solidFill>
                  <a:srgbClr val="005C5F"/>
                </a:solidFill>
                <a:latin typeface="Consolas"/>
              </a:rPr>
              <a:t>1000.0</a:t>
            </a:r>
            <a:r>
              <a:rPr lang="en-US" sz="900">
                <a:solidFill>
                  <a:srgbClr val="434F54"/>
                </a:solidFill>
                <a:latin typeface="Consolas"/>
              </a:rPr>
              <a:t>)</a:t>
            </a:r>
            <a:r>
              <a:rPr lang="en-US" sz="900">
                <a:solidFill>
                  <a:srgbClr val="4E5B61"/>
                </a:solidFill>
                <a:latin typeface="Consolas"/>
              </a:rPr>
              <a:t>;</a:t>
            </a:r>
          </a:p>
          <a:p>
            <a:r>
              <a:rPr lang="en-US" sz="900">
                <a:solidFill>
                  <a:srgbClr val="4E5B61"/>
                </a:solidFill>
                <a:latin typeface="Consolas"/>
              </a:rPr>
              <a:t>  </a:t>
            </a:r>
            <a:r>
              <a:rPr lang="en-US" sz="900" err="1">
                <a:solidFill>
                  <a:srgbClr val="D35400"/>
                </a:solidFill>
                <a:latin typeface="Consolas"/>
              </a:rPr>
              <a:t>Serial</a:t>
            </a:r>
            <a:r>
              <a:rPr lang="en-US" sz="900" err="1">
                <a:solidFill>
                  <a:srgbClr val="4E5B61"/>
                </a:solidFill>
                <a:latin typeface="Consolas"/>
              </a:rPr>
              <a:t>.</a:t>
            </a:r>
            <a:r>
              <a:rPr lang="en-US" sz="900" err="1">
                <a:solidFill>
                  <a:srgbClr val="D35400"/>
                </a:solidFill>
                <a:latin typeface="Consolas"/>
              </a:rPr>
              <a:t>println</a:t>
            </a:r>
            <a:r>
              <a:rPr lang="en-US" sz="900">
                <a:solidFill>
                  <a:srgbClr val="434F54"/>
                </a:solidFill>
                <a:latin typeface="Consolas"/>
              </a:rPr>
              <a:t>(</a:t>
            </a:r>
            <a:r>
              <a:rPr lang="en-US" sz="900" err="1">
                <a:solidFill>
                  <a:srgbClr val="4E5B61"/>
                </a:solidFill>
                <a:latin typeface="Consolas"/>
              </a:rPr>
              <a:t>resistorValue</a:t>
            </a:r>
            <a:r>
              <a:rPr lang="en-US" sz="900">
                <a:solidFill>
                  <a:srgbClr val="434F54"/>
                </a:solidFill>
                <a:latin typeface="Consolas"/>
              </a:rPr>
              <a:t>)</a:t>
            </a:r>
            <a:r>
              <a:rPr lang="en-US" sz="900">
                <a:solidFill>
                  <a:srgbClr val="4E5B61"/>
                </a:solidFill>
                <a:latin typeface="Consolas"/>
              </a:rPr>
              <a:t>;</a:t>
            </a:r>
          </a:p>
          <a:p>
            <a:r>
              <a:rPr lang="en-US" sz="900">
                <a:solidFill>
                  <a:srgbClr val="434F54"/>
                </a:solidFill>
                <a:latin typeface="Consolas"/>
              </a:rPr>
              <a:t>}</a:t>
            </a:r>
          </a:p>
          <a:p>
            <a:br>
              <a:rPr lang="en-US" sz="900">
                <a:latin typeface="Consolas"/>
              </a:rPr>
            </a:br>
            <a:r>
              <a:rPr lang="en-US" sz="900">
                <a:solidFill>
                  <a:srgbClr val="00979D"/>
                </a:solidFill>
                <a:latin typeface="Consolas"/>
              </a:rPr>
              <a:t>void</a:t>
            </a:r>
            <a:r>
              <a:rPr lang="en-US" sz="900">
                <a:solidFill>
                  <a:srgbClr val="4E5B61"/>
                </a:solidFill>
                <a:latin typeface="Consolas"/>
              </a:rPr>
              <a:t> </a:t>
            </a:r>
            <a:r>
              <a:rPr lang="en-US" sz="900">
                <a:solidFill>
                  <a:srgbClr val="D35400"/>
                </a:solidFill>
                <a:latin typeface="Consolas"/>
              </a:rPr>
              <a:t>loop</a:t>
            </a:r>
            <a:r>
              <a:rPr lang="en-US" sz="900">
                <a:solidFill>
                  <a:srgbClr val="434F54"/>
                </a:solidFill>
                <a:latin typeface="Consolas"/>
              </a:rPr>
              <a:t>()</a:t>
            </a:r>
            <a:r>
              <a:rPr lang="en-US" sz="900">
                <a:solidFill>
                  <a:srgbClr val="4E5B61"/>
                </a:solidFill>
                <a:latin typeface="Consolas"/>
              </a:rPr>
              <a:t> </a:t>
            </a:r>
            <a:r>
              <a:rPr lang="en-US" sz="900">
                <a:solidFill>
                  <a:srgbClr val="434F54"/>
                </a:solidFill>
                <a:latin typeface="Consolas"/>
              </a:rPr>
              <a:t>{</a:t>
            </a:r>
          </a:p>
          <a:p>
            <a:r>
              <a:rPr lang="en-US" sz="900">
                <a:solidFill>
                  <a:srgbClr val="4E5B61"/>
                </a:solidFill>
                <a:latin typeface="Consolas"/>
              </a:rPr>
              <a:t> </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sensorValue</a:t>
            </a:r>
            <a:r>
              <a:rPr lang="en-US" sz="900">
                <a:solidFill>
                  <a:srgbClr val="4E5B61"/>
                </a:solidFill>
                <a:latin typeface="Consolas"/>
              </a:rPr>
              <a:t> = </a:t>
            </a:r>
            <a:r>
              <a:rPr lang="en-US" sz="900" err="1">
                <a:solidFill>
                  <a:srgbClr val="D35400"/>
                </a:solidFill>
                <a:latin typeface="Consolas"/>
              </a:rPr>
              <a:t>analogRead</a:t>
            </a:r>
            <a:r>
              <a:rPr lang="en-US" sz="900">
                <a:solidFill>
                  <a:srgbClr val="434F54"/>
                </a:solidFill>
                <a:latin typeface="Consolas"/>
              </a:rPr>
              <a:t>(</a:t>
            </a:r>
            <a:r>
              <a:rPr lang="en-US" sz="900" err="1">
                <a:solidFill>
                  <a:srgbClr val="4E5B61"/>
                </a:solidFill>
                <a:latin typeface="Consolas"/>
              </a:rPr>
              <a:t>sensorPin</a:t>
            </a:r>
            <a:r>
              <a:rPr lang="en-US" sz="900">
                <a:solidFill>
                  <a:srgbClr val="434F54"/>
                </a:solidFill>
                <a:latin typeface="Consolas"/>
              </a:rPr>
              <a:t>)</a:t>
            </a:r>
            <a:r>
              <a:rPr lang="en-US" sz="900">
                <a:solidFill>
                  <a:srgbClr val="4E5B61"/>
                </a:solidFill>
                <a:latin typeface="Consolas"/>
              </a:rPr>
              <a:t>; </a:t>
            </a:r>
          </a:p>
          <a:p>
            <a:r>
              <a:rPr lang="en-US" sz="900">
                <a:solidFill>
                  <a:srgbClr val="4E5B61"/>
                </a:solidFill>
                <a:latin typeface="Consolas"/>
              </a:rPr>
              <a:t> </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numLitLEDs</a:t>
            </a:r>
            <a:r>
              <a:rPr lang="en-US" sz="900">
                <a:solidFill>
                  <a:srgbClr val="4E5B61"/>
                </a:solidFill>
                <a:latin typeface="Consolas"/>
              </a:rPr>
              <a:t> = </a:t>
            </a:r>
            <a:r>
              <a:rPr lang="en-US" sz="900">
                <a:solidFill>
                  <a:srgbClr val="D35400"/>
                </a:solidFill>
                <a:latin typeface="Consolas"/>
              </a:rPr>
              <a:t>map</a:t>
            </a:r>
            <a:r>
              <a:rPr lang="en-US" sz="900">
                <a:solidFill>
                  <a:srgbClr val="434F54"/>
                </a:solidFill>
                <a:latin typeface="Consolas"/>
              </a:rPr>
              <a:t>(</a:t>
            </a:r>
            <a:r>
              <a:rPr lang="en-US" sz="900" err="1">
                <a:solidFill>
                  <a:srgbClr val="4E5B61"/>
                </a:solidFill>
                <a:latin typeface="Consolas"/>
              </a:rPr>
              <a:t>sensorValue</a:t>
            </a:r>
            <a:r>
              <a:rPr lang="en-US" sz="900">
                <a:solidFill>
                  <a:srgbClr val="4E5B61"/>
                </a:solidFill>
                <a:latin typeface="Consolas"/>
              </a:rPr>
              <a:t>, </a:t>
            </a:r>
            <a:r>
              <a:rPr lang="en-US" sz="900">
                <a:solidFill>
                  <a:srgbClr val="005C5F"/>
                </a:solidFill>
                <a:latin typeface="Consolas"/>
              </a:rPr>
              <a:t>0</a:t>
            </a:r>
            <a:r>
              <a:rPr lang="en-US" sz="900">
                <a:solidFill>
                  <a:srgbClr val="4E5B61"/>
                </a:solidFill>
                <a:latin typeface="Consolas"/>
              </a:rPr>
              <a:t>, </a:t>
            </a:r>
            <a:r>
              <a:rPr lang="en-US" sz="900">
                <a:solidFill>
                  <a:srgbClr val="005C5F"/>
                </a:solidFill>
                <a:latin typeface="Consolas"/>
              </a:rPr>
              <a:t>1023</a:t>
            </a:r>
            <a:r>
              <a:rPr lang="en-US" sz="900">
                <a:solidFill>
                  <a:srgbClr val="4E5B61"/>
                </a:solidFill>
                <a:latin typeface="Consolas"/>
              </a:rPr>
              <a:t>, </a:t>
            </a:r>
            <a:r>
              <a:rPr lang="en-US" sz="900">
                <a:solidFill>
                  <a:srgbClr val="005C5F"/>
                </a:solidFill>
                <a:latin typeface="Consolas"/>
              </a:rPr>
              <a:t>0</a:t>
            </a:r>
            <a:r>
              <a:rPr lang="en-US" sz="900">
                <a:solidFill>
                  <a:srgbClr val="4E5B61"/>
                </a:solidFill>
                <a:latin typeface="Consolas"/>
              </a:rPr>
              <a:t>, </a:t>
            </a:r>
            <a:r>
              <a:rPr lang="en-US" sz="900" err="1">
                <a:solidFill>
                  <a:srgbClr val="4E5B61"/>
                </a:solidFill>
                <a:latin typeface="Consolas"/>
              </a:rPr>
              <a:t>numLEDs</a:t>
            </a:r>
            <a:r>
              <a:rPr lang="en-US" sz="900">
                <a:solidFill>
                  <a:srgbClr val="434F54"/>
                </a:solidFill>
                <a:latin typeface="Consolas"/>
              </a:rPr>
              <a:t>)</a:t>
            </a:r>
            <a:r>
              <a:rPr lang="en-US" sz="900">
                <a:solidFill>
                  <a:srgbClr val="4E5B61"/>
                </a:solidFill>
                <a:latin typeface="Consolas"/>
              </a:rPr>
              <a:t>;</a:t>
            </a:r>
          </a:p>
          <a:p>
            <a:br>
              <a:rPr lang="en-US" sz="900">
                <a:latin typeface="Consolas"/>
              </a:rPr>
            </a:br>
            <a:r>
              <a:rPr lang="en-US" sz="900">
                <a:solidFill>
                  <a:srgbClr val="4E5B61"/>
                </a:solidFill>
                <a:latin typeface="Consolas"/>
              </a:rPr>
              <a:t> </a:t>
            </a:r>
            <a:r>
              <a:rPr lang="en-US" sz="900">
                <a:solidFill>
                  <a:srgbClr val="728E00"/>
                </a:solidFill>
                <a:latin typeface="Consolas"/>
              </a:rPr>
              <a:t>for</a:t>
            </a:r>
            <a:r>
              <a:rPr lang="en-US" sz="900">
                <a:solidFill>
                  <a:srgbClr val="4E5B61"/>
                </a:solidFill>
                <a:latin typeface="Consolas"/>
              </a:rPr>
              <a:t> </a:t>
            </a:r>
            <a:r>
              <a:rPr lang="en-US" sz="900">
                <a:solidFill>
                  <a:srgbClr val="434F54"/>
                </a:solidFill>
                <a:latin typeface="Consolas"/>
              </a:rPr>
              <a:t>(</a:t>
            </a:r>
            <a:r>
              <a:rPr lang="en-US" sz="900">
                <a:solidFill>
                  <a:srgbClr val="00979D"/>
                </a:solidFill>
                <a:latin typeface="Consolas"/>
              </a:rPr>
              <a:t>int</a:t>
            </a:r>
            <a:r>
              <a:rPr lang="en-US" sz="900">
                <a:solidFill>
                  <a:srgbClr val="4E5B61"/>
                </a:solidFill>
                <a:latin typeface="Consolas"/>
              </a:rPr>
              <a:t> </a:t>
            </a:r>
            <a:r>
              <a:rPr lang="en-US" sz="900" err="1">
                <a:solidFill>
                  <a:srgbClr val="4E5B61"/>
                </a:solidFill>
                <a:latin typeface="Consolas"/>
              </a:rPr>
              <a:t>i</a:t>
            </a:r>
            <a:r>
              <a:rPr lang="en-US" sz="900">
                <a:solidFill>
                  <a:srgbClr val="4E5B61"/>
                </a:solidFill>
                <a:latin typeface="Consolas"/>
              </a:rPr>
              <a:t> = </a:t>
            </a:r>
            <a:r>
              <a:rPr lang="en-US" sz="900">
                <a:solidFill>
                  <a:srgbClr val="005C5F"/>
                </a:solidFill>
                <a:latin typeface="Consolas"/>
              </a:rPr>
              <a:t>0</a:t>
            </a:r>
            <a:r>
              <a:rPr lang="en-US" sz="900">
                <a:solidFill>
                  <a:srgbClr val="4E5B61"/>
                </a:solidFill>
                <a:latin typeface="Consolas"/>
              </a:rPr>
              <a:t>; </a:t>
            </a:r>
            <a:r>
              <a:rPr lang="en-US" sz="900" err="1">
                <a:solidFill>
                  <a:srgbClr val="4E5B61"/>
                </a:solidFill>
                <a:latin typeface="Consolas"/>
              </a:rPr>
              <a:t>i</a:t>
            </a:r>
            <a:r>
              <a:rPr lang="en-US" sz="900">
                <a:solidFill>
                  <a:srgbClr val="4E5B61"/>
                </a:solidFill>
                <a:latin typeface="Consolas"/>
              </a:rPr>
              <a:t> &lt; </a:t>
            </a:r>
            <a:r>
              <a:rPr lang="en-US" sz="900" err="1">
                <a:solidFill>
                  <a:srgbClr val="4E5B61"/>
                </a:solidFill>
                <a:latin typeface="Consolas"/>
              </a:rPr>
              <a:t>numLEDs</a:t>
            </a:r>
            <a:r>
              <a:rPr lang="en-US" sz="900">
                <a:solidFill>
                  <a:srgbClr val="4E5B61"/>
                </a:solidFill>
                <a:latin typeface="Consolas"/>
              </a:rPr>
              <a:t>; </a:t>
            </a:r>
            <a:r>
              <a:rPr lang="en-US" sz="900" err="1">
                <a:solidFill>
                  <a:srgbClr val="4E5B61"/>
                </a:solidFill>
                <a:latin typeface="Consolas"/>
              </a:rPr>
              <a:t>i</a:t>
            </a:r>
            <a:r>
              <a:rPr lang="en-US" sz="900">
                <a:solidFill>
                  <a:srgbClr val="4E5B61"/>
                </a:solidFill>
                <a:latin typeface="Consolas"/>
              </a:rPr>
              <a:t>++</a:t>
            </a:r>
            <a:r>
              <a:rPr lang="en-US" sz="900">
                <a:solidFill>
                  <a:srgbClr val="434F54"/>
                </a:solidFill>
                <a:latin typeface="Consolas"/>
              </a:rPr>
              <a:t>)</a:t>
            </a:r>
            <a:r>
              <a:rPr lang="en-US" sz="900">
                <a:solidFill>
                  <a:srgbClr val="4E5B61"/>
                </a:solidFill>
                <a:latin typeface="Consolas"/>
              </a:rPr>
              <a:t> </a:t>
            </a:r>
            <a:r>
              <a:rPr lang="en-US" sz="900">
                <a:solidFill>
                  <a:srgbClr val="434F54"/>
                </a:solidFill>
                <a:latin typeface="Consolas"/>
              </a:rPr>
              <a:t>{</a:t>
            </a:r>
          </a:p>
          <a:p>
            <a:r>
              <a:rPr lang="en-US" sz="900">
                <a:solidFill>
                  <a:srgbClr val="4E5B61"/>
                </a:solidFill>
                <a:latin typeface="Consolas"/>
              </a:rPr>
              <a:t>    </a:t>
            </a:r>
            <a:r>
              <a:rPr lang="en-US" sz="900" err="1">
                <a:solidFill>
                  <a:srgbClr val="D35400"/>
                </a:solidFill>
                <a:latin typeface="Consolas"/>
              </a:rPr>
              <a:t>digitalWrite</a:t>
            </a:r>
            <a:r>
              <a:rPr lang="en-US" sz="900">
                <a:solidFill>
                  <a:srgbClr val="434F54"/>
                </a:solidFill>
                <a:latin typeface="Consolas"/>
              </a:rPr>
              <a:t>(</a:t>
            </a:r>
            <a:r>
              <a:rPr lang="en-US" sz="900" err="1">
                <a:solidFill>
                  <a:srgbClr val="D35400"/>
                </a:solidFill>
                <a:latin typeface="Consolas"/>
              </a:rPr>
              <a:t>LEDpins</a:t>
            </a:r>
            <a:r>
              <a:rPr lang="en-US" sz="900">
                <a:solidFill>
                  <a:srgbClr val="4E5B61"/>
                </a:solidFill>
                <a:latin typeface="Consolas"/>
              </a:rPr>
              <a:t>[</a:t>
            </a:r>
            <a:r>
              <a:rPr lang="en-US" sz="900" err="1">
                <a:solidFill>
                  <a:srgbClr val="4E5B61"/>
                </a:solidFill>
                <a:latin typeface="Consolas"/>
              </a:rPr>
              <a:t>i</a:t>
            </a:r>
            <a:r>
              <a:rPr lang="en-US" sz="900">
                <a:solidFill>
                  <a:srgbClr val="4E5B61"/>
                </a:solidFill>
                <a:latin typeface="Consolas"/>
              </a:rPr>
              <a:t>], </a:t>
            </a:r>
            <a:r>
              <a:rPr lang="en-US" sz="900" err="1">
                <a:solidFill>
                  <a:srgbClr val="4E5B61"/>
                </a:solidFill>
                <a:latin typeface="Consolas"/>
              </a:rPr>
              <a:t>i</a:t>
            </a:r>
            <a:r>
              <a:rPr lang="en-US" sz="900">
                <a:solidFill>
                  <a:srgbClr val="4E5B61"/>
                </a:solidFill>
                <a:latin typeface="Consolas"/>
              </a:rPr>
              <a:t> &lt; </a:t>
            </a:r>
            <a:r>
              <a:rPr lang="en-US" sz="900" err="1">
                <a:solidFill>
                  <a:srgbClr val="4E5B61"/>
                </a:solidFill>
                <a:latin typeface="Consolas"/>
              </a:rPr>
              <a:t>numLitLEDs</a:t>
            </a:r>
            <a:r>
              <a:rPr lang="en-US" sz="900">
                <a:solidFill>
                  <a:srgbClr val="4E5B61"/>
                </a:solidFill>
                <a:latin typeface="Consolas"/>
              </a:rPr>
              <a:t> ? HIGH : LOW</a:t>
            </a:r>
            <a:r>
              <a:rPr lang="en-US" sz="900">
                <a:solidFill>
                  <a:srgbClr val="434F54"/>
                </a:solidFill>
                <a:latin typeface="Consolas"/>
              </a:rPr>
              <a:t>)</a:t>
            </a:r>
            <a:r>
              <a:rPr lang="en-US" sz="900">
                <a:solidFill>
                  <a:srgbClr val="4E5B61"/>
                </a:solidFill>
                <a:latin typeface="Consolas"/>
              </a:rPr>
              <a:t>;</a:t>
            </a:r>
          </a:p>
          <a:p>
            <a:r>
              <a:rPr lang="en-US" sz="900">
                <a:solidFill>
                  <a:srgbClr val="4E5B61"/>
                </a:solidFill>
                <a:latin typeface="Consolas"/>
              </a:rPr>
              <a:t> </a:t>
            </a:r>
            <a:r>
              <a:rPr lang="en-US" sz="900">
                <a:solidFill>
                  <a:srgbClr val="434F54"/>
                </a:solidFill>
                <a:latin typeface="Consolas"/>
              </a:rPr>
              <a:t>}</a:t>
            </a:r>
          </a:p>
          <a:p>
            <a:br>
              <a:rPr lang="en-US" sz="900">
                <a:latin typeface="Consolas"/>
              </a:rPr>
            </a:br>
            <a:r>
              <a:rPr lang="en-US" sz="900">
                <a:solidFill>
                  <a:srgbClr val="4E5B61"/>
                </a:solidFill>
                <a:latin typeface="Consolas"/>
              </a:rPr>
              <a:t> </a:t>
            </a:r>
            <a:r>
              <a:rPr lang="en-US" sz="900" err="1">
                <a:solidFill>
                  <a:srgbClr val="D35400"/>
                </a:solidFill>
                <a:latin typeface="Consolas"/>
              </a:rPr>
              <a:t>digitalWrite</a:t>
            </a:r>
            <a:r>
              <a:rPr lang="en-US" sz="900">
                <a:solidFill>
                  <a:srgbClr val="434F54"/>
                </a:solidFill>
                <a:latin typeface="Consolas"/>
              </a:rPr>
              <a:t>(</a:t>
            </a:r>
            <a:r>
              <a:rPr lang="en-US" sz="900" err="1">
                <a:solidFill>
                  <a:srgbClr val="4E5B61"/>
                </a:solidFill>
                <a:latin typeface="Consolas"/>
              </a:rPr>
              <a:t>transistorPin</a:t>
            </a:r>
            <a:r>
              <a:rPr lang="en-US" sz="900">
                <a:solidFill>
                  <a:srgbClr val="4E5B61"/>
                </a:solidFill>
                <a:latin typeface="Consolas"/>
              </a:rPr>
              <a:t>, </a:t>
            </a:r>
            <a:r>
              <a:rPr lang="en-US" sz="900" err="1">
                <a:solidFill>
                  <a:srgbClr val="4E5B61"/>
                </a:solidFill>
                <a:latin typeface="Consolas"/>
              </a:rPr>
              <a:t>numLitLEDs</a:t>
            </a:r>
            <a:r>
              <a:rPr lang="en-US" sz="900">
                <a:solidFill>
                  <a:srgbClr val="4E5B61"/>
                </a:solidFill>
                <a:latin typeface="Consolas"/>
              </a:rPr>
              <a:t> &gt; </a:t>
            </a:r>
            <a:r>
              <a:rPr lang="en-US" sz="900">
                <a:solidFill>
                  <a:srgbClr val="005C5F"/>
                </a:solidFill>
                <a:latin typeface="Consolas"/>
              </a:rPr>
              <a:t>0</a:t>
            </a:r>
            <a:r>
              <a:rPr lang="en-US" sz="900">
                <a:solidFill>
                  <a:srgbClr val="4E5B61"/>
                </a:solidFill>
                <a:latin typeface="Consolas"/>
              </a:rPr>
              <a:t> ? HIGH : LOW</a:t>
            </a:r>
            <a:r>
              <a:rPr lang="en-US" sz="900">
                <a:solidFill>
                  <a:srgbClr val="434F54"/>
                </a:solidFill>
                <a:latin typeface="Consolas"/>
              </a:rPr>
              <a:t>)</a:t>
            </a:r>
            <a:r>
              <a:rPr lang="en-US" sz="900">
                <a:solidFill>
                  <a:srgbClr val="4E5B61"/>
                </a:solidFill>
                <a:latin typeface="Consolas"/>
              </a:rPr>
              <a:t>;</a:t>
            </a:r>
          </a:p>
          <a:p>
            <a:r>
              <a:rPr lang="en-US" sz="900">
                <a:solidFill>
                  <a:srgbClr val="434F54"/>
                </a:solidFill>
                <a:latin typeface="Consolas"/>
              </a:rPr>
              <a:t>}</a:t>
            </a:r>
          </a:p>
          <a:p>
            <a:endParaRPr lang="en-US">
              <a:solidFill>
                <a:srgbClr val="4E5B61"/>
              </a:solidFill>
              <a:latin typeface="Consolas"/>
            </a:endParaRPr>
          </a:p>
        </p:txBody>
      </p:sp>
      <p:sp>
        <p:nvSpPr>
          <p:cNvPr id="14" name="TextBox 13">
            <a:extLst>
              <a:ext uri="{FF2B5EF4-FFF2-40B4-BE49-F238E27FC236}">
                <a16:creationId xmlns:a16="http://schemas.microsoft.com/office/drawing/2014/main" id="{FEE89F4C-49F1-FC26-5055-4E6F424AFB3B}"/>
              </a:ext>
            </a:extLst>
          </p:cNvPr>
          <p:cNvSpPr txBox="1"/>
          <p:nvPr/>
        </p:nvSpPr>
        <p:spPr>
          <a:xfrm>
            <a:off x="7181294" y="149009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cs typeface="Segoe UI"/>
              </a:rPr>
              <a:t>Components:​</a:t>
            </a:r>
          </a:p>
          <a:p>
            <a:r>
              <a:rPr lang="en-US">
                <a:cs typeface="Segoe UI"/>
              </a:rPr>
              <a:t>-​ 10x 220 Ω Resistors</a:t>
            </a:r>
          </a:p>
          <a:p>
            <a:r>
              <a:rPr lang="en-US">
                <a:cs typeface="Segoe UI"/>
              </a:rPr>
              <a:t>-​ 1x 10 Way LED Bar</a:t>
            </a:r>
          </a:p>
          <a:p>
            <a:r>
              <a:rPr lang="en-US">
                <a:cs typeface="Segoe UI"/>
              </a:rPr>
              <a:t>-​ 1x Arduino Uno</a:t>
            </a:r>
          </a:p>
        </p:txBody>
      </p:sp>
      <p:pic>
        <p:nvPicPr>
          <p:cNvPr id="16" name="Picture 15" descr="A circuit board with wires and wires&#10;&#10;Description automatically generated">
            <a:extLst>
              <a:ext uri="{FF2B5EF4-FFF2-40B4-BE49-F238E27FC236}">
                <a16:creationId xmlns:a16="http://schemas.microsoft.com/office/drawing/2014/main" id="{C5269736-AD0D-92A5-8F04-147354AA6559}"/>
              </a:ext>
            </a:extLst>
          </p:cNvPr>
          <p:cNvPicPr>
            <a:picLocks noChangeAspect="1"/>
          </p:cNvPicPr>
          <p:nvPr/>
        </p:nvPicPr>
        <p:blipFill>
          <a:blip r:embed="rId6"/>
          <a:stretch>
            <a:fillRect/>
          </a:stretch>
        </p:blipFill>
        <p:spPr>
          <a:xfrm>
            <a:off x="7353177" y="3091723"/>
            <a:ext cx="2228437" cy="1508264"/>
          </a:xfrm>
          <a:prstGeom prst="rect">
            <a:avLst/>
          </a:prstGeom>
        </p:spPr>
      </p:pic>
      <p:sp>
        <p:nvSpPr>
          <p:cNvPr id="17" name="TextBox 16">
            <a:extLst>
              <a:ext uri="{FF2B5EF4-FFF2-40B4-BE49-F238E27FC236}">
                <a16:creationId xmlns:a16="http://schemas.microsoft.com/office/drawing/2014/main" id="{8981DF03-9BEB-5029-FF30-657E683ED64A}"/>
              </a:ext>
            </a:extLst>
          </p:cNvPr>
          <p:cNvSpPr txBox="1"/>
          <p:nvPr/>
        </p:nvSpPr>
        <p:spPr>
          <a:xfrm>
            <a:off x="7303687" y="2729067"/>
            <a:ext cx="20126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High Input Voltage</a:t>
            </a:r>
            <a:endParaRPr lang="en-US"/>
          </a:p>
        </p:txBody>
      </p:sp>
      <p:pic>
        <p:nvPicPr>
          <p:cNvPr id="18" name="Picture 17" descr="A circuit board with wires and clamps&#10;&#10;Description automatically generated">
            <a:extLst>
              <a:ext uri="{FF2B5EF4-FFF2-40B4-BE49-F238E27FC236}">
                <a16:creationId xmlns:a16="http://schemas.microsoft.com/office/drawing/2014/main" id="{EDFE84F6-4D2E-223F-135A-701B0637E30D}"/>
              </a:ext>
            </a:extLst>
          </p:cNvPr>
          <p:cNvPicPr>
            <a:picLocks noChangeAspect="1"/>
          </p:cNvPicPr>
          <p:nvPr/>
        </p:nvPicPr>
        <p:blipFill>
          <a:blip r:embed="rId7"/>
          <a:stretch>
            <a:fillRect/>
          </a:stretch>
        </p:blipFill>
        <p:spPr>
          <a:xfrm>
            <a:off x="7394433" y="5141566"/>
            <a:ext cx="2311262" cy="1599372"/>
          </a:xfrm>
          <a:prstGeom prst="rect">
            <a:avLst/>
          </a:prstGeom>
        </p:spPr>
      </p:pic>
      <p:sp>
        <p:nvSpPr>
          <p:cNvPr id="19" name="TextBox 18">
            <a:extLst>
              <a:ext uri="{FF2B5EF4-FFF2-40B4-BE49-F238E27FC236}">
                <a16:creationId xmlns:a16="http://schemas.microsoft.com/office/drawing/2014/main" id="{A0F7CF8F-ACD9-0E01-C356-345CDEB98338}"/>
              </a:ext>
            </a:extLst>
          </p:cNvPr>
          <p:cNvSpPr txBox="1"/>
          <p:nvPr/>
        </p:nvSpPr>
        <p:spPr>
          <a:xfrm>
            <a:off x="7306897" y="46664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Low Input Voltage</a:t>
            </a:r>
          </a:p>
        </p:txBody>
      </p:sp>
      <p:sp>
        <p:nvSpPr>
          <p:cNvPr id="20" name="TextBox 19">
            <a:extLst>
              <a:ext uri="{FF2B5EF4-FFF2-40B4-BE49-F238E27FC236}">
                <a16:creationId xmlns:a16="http://schemas.microsoft.com/office/drawing/2014/main" id="{FAD37AA7-7AEC-9496-6ED2-2BB4D5CFF083}"/>
              </a:ext>
            </a:extLst>
          </p:cNvPr>
          <p:cNvSpPr txBox="1"/>
          <p:nvPr/>
        </p:nvSpPr>
        <p:spPr>
          <a:xfrm>
            <a:off x="9867417" y="2922607"/>
            <a:ext cx="222812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ea typeface="+mn-lt"/>
                <a:cs typeface="+mn-lt"/>
              </a:rPr>
              <a:t>Forward Current: R 90mA, Y 60mA, G 90mA</a:t>
            </a:r>
          </a:p>
          <a:p>
            <a:endParaRPr lang="en-US">
              <a:solidFill>
                <a:srgbClr val="333333"/>
              </a:solidFill>
              <a:cs typeface="Calibri"/>
            </a:endParaRPr>
          </a:p>
          <a:p>
            <a:r>
              <a:rPr lang="en-US">
                <a:solidFill>
                  <a:srgbClr val="333333"/>
                </a:solidFill>
                <a:cs typeface="Calibri"/>
              </a:rPr>
              <a:t>Forward Voltage:</a:t>
            </a:r>
          </a:p>
          <a:p>
            <a:r>
              <a:rPr lang="en-US">
                <a:solidFill>
                  <a:srgbClr val="333333"/>
                </a:solidFill>
                <a:ea typeface="+mn-lt"/>
                <a:cs typeface="+mn-lt"/>
              </a:rPr>
              <a:t>R 2.1V, Y 2.2V, G 2.1V</a:t>
            </a:r>
            <a:endParaRPr lang="en-US"/>
          </a:p>
        </p:txBody>
      </p:sp>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5F221921-871F-2140-0A2C-5B393F0B6E66}"/>
                  </a:ext>
                </a:extLst>
              </p14:cNvPr>
              <p14:cNvContentPartPr/>
              <p14:nvPr/>
            </p14:nvContentPartPr>
            <p14:xfrm>
              <a:off x="6584022" y="5265505"/>
              <a:ext cx="8561" cy="8561"/>
            </p14:xfrm>
          </p:contentPart>
        </mc:Choice>
        <mc:Fallback>
          <p:pic>
            <p:nvPicPr>
              <p:cNvPr id="21" name="Ink 20">
                <a:extLst>
                  <a:ext uri="{FF2B5EF4-FFF2-40B4-BE49-F238E27FC236}">
                    <a16:creationId xmlns:a16="http://schemas.microsoft.com/office/drawing/2014/main" id="{5F221921-871F-2140-0A2C-5B393F0B6E66}"/>
                  </a:ext>
                </a:extLst>
              </p:cNvPr>
              <p:cNvPicPr/>
              <p:nvPr/>
            </p:nvPicPr>
            <p:blipFill>
              <a:blip r:embed="rId9"/>
              <a:stretch>
                <a:fillRect/>
              </a:stretch>
            </p:blipFill>
            <p:spPr>
              <a:xfrm>
                <a:off x="6155972" y="4837455"/>
                <a:ext cx="856100" cy="8561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Ink 21">
                <a:extLst>
                  <a:ext uri="{FF2B5EF4-FFF2-40B4-BE49-F238E27FC236}">
                    <a16:creationId xmlns:a16="http://schemas.microsoft.com/office/drawing/2014/main" id="{F38A8D5B-6983-8C27-637F-DD09AE152641}"/>
                  </a:ext>
                </a:extLst>
              </p14:cNvPr>
              <p14:cNvContentPartPr/>
              <p14:nvPr/>
            </p14:nvContentPartPr>
            <p14:xfrm>
              <a:off x="8167954" y="5633662"/>
              <a:ext cx="8561" cy="8561"/>
            </p14:xfrm>
          </p:contentPart>
        </mc:Choice>
        <mc:Fallback>
          <p:pic>
            <p:nvPicPr>
              <p:cNvPr id="22" name="Ink 21">
                <a:extLst>
                  <a:ext uri="{FF2B5EF4-FFF2-40B4-BE49-F238E27FC236}">
                    <a16:creationId xmlns:a16="http://schemas.microsoft.com/office/drawing/2014/main" id="{F38A8D5B-6983-8C27-637F-DD09AE152641}"/>
                  </a:ext>
                </a:extLst>
              </p:cNvPr>
              <p:cNvPicPr/>
              <p:nvPr/>
            </p:nvPicPr>
            <p:blipFill>
              <a:blip r:embed="rId9"/>
              <a:stretch>
                <a:fillRect/>
              </a:stretch>
            </p:blipFill>
            <p:spPr>
              <a:xfrm>
                <a:off x="7739904" y="5205612"/>
                <a:ext cx="856100" cy="856100"/>
              </a:xfrm>
              <a:prstGeom prst="rect">
                <a:avLst/>
              </a:prstGeom>
            </p:spPr>
          </p:pic>
        </mc:Fallback>
      </mc:AlternateContent>
      <p:sp>
        <p:nvSpPr>
          <p:cNvPr id="5" name="TextBox 4">
            <a:extLst>
              <a:ext uri="{FF2B5EF4-FFF2-40B4-BE49-F238E27FC236}">
                <a16:creationId xmlns:a16="http://schemas.microsoft.com/office/drawing/2014/main" id="{6002BDDA-3882-979B-DD17-D6FBCBDE55A7}"/>
              </a:ext>
            </a:extLst>
          </p:cNvPr>
          <p:cNvSpPr txBox="1"/>
          <p:nvPr/>
        </p:nvSpPr>
        <p:spPr>
          <a:xfrm>
            <a:off x="9204224" y="615517"/>
            <a:ext cx="274103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u="sng">
                <a:cs typeface="Calibri"/>
              </a:rPr>
              <a:t>Testing</a:t>
            </a:r>
          </a:p>
          <a:p>
            <a:pPr marL="285750" indent="-285750">
              <a:buFont typeface="Calibri"/>
              <a:buChar char="-"/>
            </a:pPr>
            <a:r>
              <a:rPr lang="en-US" sz="1400">
                <a:cs typeface="Calibri"/>
              </a:rPr>
              <a:t>Signal generator generates sine input going into A0 pin of Arduino</a:t>
            </a:r>
          </a:p>
          <a:p>
            <a:pPr marL="285750" indent="-285750">
              <a:buFont typeface="Calibri"/>
              <a:buChar char="-"/>
            </a:pPr>
            <a:r>
              <a:rPr lang="en-US" sz="1400">
                <a:cs typeface="Calibri"/>
              </a:rPr>
              <a:t>Observe LED's response to different input amplitudes</a:t>
            </a:r>
          </a:p>
          <a:p>
            <a:pPr marL="285750" indent="-285750">
              <a:buFont typeface="Calibri"/>
              <a:buChar char="-"/>
            </a:pPr>
            <a:r>
              <a:rPr lang="en-US" sz="1400">
                <a:cs typeface="Calibri"/>
              </a:rPr>
              <a:t>Increasing input voltage increases number of bars lit from green to red</a:t>
            </a:r>
          </a:p>
        </p:txBody>
      </p:sp>
    </p:spTree>
    <p:extLst>
      <p:ext uri="{BB962C8B-B14F-4D97-AF65-F5344CB8AC3E}">
        <p14:creationId xmlns:p14="http://schemas.microsoft.com/office/powerpoint/2010/main" val="2316682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72B1-B87C-5450-278A-76B8FFF56F69}"/>
              </a:ext>
            </a:extLst>
          </p:cNvPr>
          <p:cNvSpPr>
            <a:spLocks noGrp="1"/>
          </p:cNvSpPr>
          <p:nvPr>
            <p:ph type="title"/>
          </p:nvPr>
        </p:nvSpPr>
        <p:spPr/>
        <p:txBody>
          <a:bodyPr/>
          <a:lstStyle/>
          <a:p>
            <a:r>
              <a:rPr lang="en-US"/>
              <a:t>Electrode Placement </a:t>
            </a:r>
          </a:p>
        </p:txBody>
      </p:sp>
      <p:sp>
        <p:nvSpPr>
          <p:cNvPr id="3" name="Content Placeholder 2">
            <a:extLst>
              <a:ext uri="{FF2B5EF4-FFF2-40B4-BE49-F238E27FC236}">
                <a16:creationId xmlns:a16="http://schemas.microsoft.com/office/drawing/2014/main" id="{458895F4-DF4C-5CC7-86E9-5E653FE1B683}"/>
              </a:ext>
            </a:extLst>
          </p:cNvPr>
          <p:cNvSpPr>
            <a:spLocks noGrp="1"/>
          </p:cNvSpPr>
          <p:nvPr>
            <p:ph idx="1"/>
          </p:nvPr>
        </p:nvSpPr>
        <p:spPr>
          <a:xfrm>
            <a:off x="705136" y="1598133"/>
            <a:ext cx="6612183" cy="4463838"/>
          </a:xfrm>
        </p:spPr>
        <p:txBody>
          <a:bodyPr>
            <a:normAutofit fontScale="85000" lnSpcReduction="10000"/>
          </a:bodyPr>
          <a:lstStyle/>
          <a:p>
            <a:r>
              <a:rPr lang="en-US"/>
              <a:t>The optimal placement for the electrodes are on the muscle belly</a:t>
            </a:r>
          </a:p>
          <a:p>
            <a:endParaRPr lang="en-US"/>
          </a:p>
          <a:p>
            <a:r>
              <a:rPr lang="en-US"/>
              <a:t>Two electrodes are required on the muscle to minimize noise</a:t>
            </a:r>
          </a:p>
          <a:p>
            <a:endParaRPr lang="en-US"/>
          </a:p>
          <a:p>
            <a:r>
              <a:rPr lang="en-US"/>
              <a:t>Two electrodes are placed 2.5 cm apart to balance positioning on the muscle and cross talk</a:t>
            </a:r>
          </a:p>
          <a:p>
            <a:pPr marL="0" indent="0">
              <a:buNone/>
            </a:pPr>
            <a:endParaRPr lang="en-US"/>
          </a:p>
          <a:p>
            <a:r>
              <a:rPr lang="en-US"/>
              <a:t>For safety reasons, the electrodes were not tested using the oscilloscope but instead tested with the outputs</a:t>
            </a:r>
          </a:p>
        </p:txBody>
      </p:sp>
      <p:sp>
        <p:nvSpPr>
          <p:cNvPr id="5" name="TextBox 4">
            <a:extLst>
              <a:ext uri="{FF2B5EF4-FFF2-40B4-BE49-F238E27FC236}">
                <a16:creationId xmlns:a16="http://schemas.microsoft.com/office/drawing/2014/main" id="{FAC29249-D373-BEE6-5042-0F9FCEF46D7E}"/>
              </a:ext>
            </a:extLst>
          </p:cNvPr>
          <p:cNvSpPr txBox="1"/>
          <p:nvPr/>
        </p:nvSpPr>
        <p:spPr>
          <a:xfrm>
            <a:off x="8667115" y="5250895"/>
            <a:ext cx="2391937" cy="553998"/>
          </a:xfrm>
          <a:prstGeom prst="rect">
            <a:avLst/>
          </a:prstGeom>
          <a:noFill/>
        </p:spPr>
        <p:txBody>
          <a:bodyPr wrap="none" rtlCol="0">
            <a:spAutoFit/>
          </a:bodyPr>
          <a:lstStyle/>
          <a:p>
            <a:pPr algn="ctr"/>
            <a:r>
              <a:rPr lang="en-US" sz="1500"/>
              <a:t>Electrode Placement on the </a:t>
            </a:r>
          </a:p>
          <a:p>
            <a:pPr algn="ctr"/>
            <a:r>
              <a:rPr lang="en-US" sz="1500"/>
              <a:t>Brachioradialis Muscle</a:t>
            </a:r>
          </a:p>
        </p:txBody>
      </p:sp>
      <p:pic>
        <p:nvPicPr>
          <p:cNvPr id="6" name="Picture 5" descr="A person with wires on their arm&#10;&#10;Description automatically generated">
            <a:extLst>
              <a:ext uri="{FF2B5EF4-FFF2-40B4-BE49-F238E27FC236}">
                <a16:creationId xmlns:a16="http://schemas.microsoft.com/office/drawing/2014/main" id="{8C85DC31-72A8-0A7B-0A19-A5A896F6EFF2}"/>
              </a:ext>
            </a:extLst>
          </p:cNvPr>
          <p:cNvPicPr>
            <a:picLocks noChangeAspect="1"/>
          </p:cNvPicPr>
          <p:nvPr/>
        </p:nvPicPr>
        <p:blipFill>
          <a:blip r:embed="rId3"/>
          <a:stretch>
            <a:fillRect/>
          </a:stretch>
        </p:blipFill>
        <p:spPr>
          <a:xfrm>
            <a:off x="7876440" y="1925625"/>
            <a:ext cx="3973285" cy="3090332"/>
          </a:xfrm>
          <a:prstGeom prst="rect">
            <a:avLst/>
          </a:prstGeom>
        </p:spPr>
      </p:pic>
    </p:spTree>
    <p:extLst>
      <p:ext uri="{BB962C8B-B14F-4D97-AF65-F5344CB8AC3E}">
        <p14:creationId xmlns:p14="http://schemas.microsoft.com/office/powerpoint/2010/main" val="1303397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CB03-31F3-5EAA-9396-37D5901FAD5D}"/>
              </a:ext>
            </a:extLst>
          </p:cNvPr>
          <p:cNvSpPr>
            <a:spLocks noGrp="1"/>
          </p:cNvSpPr>
          <p:nvPr>
            <p:ph type="title"/>
          </p:nvPr>
        </p:nvSpPr>
        <p:spPr/>
        <p:txBody>
          <a:bodyPr/>
          <a:lstStyle/>
          <a:p>
            <a:r>
              <a:rPr lang="en-US"/>
              <a:t>Power Calculations</a:t>
            </a:r>
            <a:br>
              <a:rPr lang="en-US"/>
            </a:br>
            <a:r>
              <a:rPr lang="en-US"/>
              <a:t>and Costs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4D3344F-C0B9-8A8A-B848-4ADA36DA8649}"/>
                  </a:ext>
                </a:extLst>
              </p14:cNvPr>
              <p14:cNvContentPartPr/>
              <p14:nvPr/>
            </p14:nvContentPartPr>
            <p14:xfrm>
              <a:off x="10573820" y="2131887"/>
              <a:ext cx="8561" cy="8561"/>
            </p14:xfrm>
          </p:contentPart>
        </mc:Choice>
        <mc:Fallback>
          <p:pic>
            <p:nvPicPr>
              <p:cNvPr id="4" name="Ink 3">
                <a:extLst>
                  <a:ext uri="{FF2B5EF4-FFF2-40B4-BE49-F238E27FC236}">
                    <a16:creationId xmlns:a16="http://schemas.microsoft.com/office/drawing/2014/main" id="{44D3344F-C0B9-8A8A-B848-4ADA36DA8649}"/>
                  </a:ext>
                </a:extLst>
              </p:cNvPr>
              <p:cNvPicPr/>
              <p:nvPr/>
            </p:nvPicPr>
            <p:blipFill>
              <a:blip r:embed="rId3"/>
              <a:stretch>
                <a:fillRect/>
              </a:stretch>
            </p:blipFill>
            <p:spPr>
              <a:xfrm>
                <a:off x="10145770" y="1703837"/>
                <a:ext cx="856100" cy="856100"/>
              </a:xfrm>
              <a:prstGeom prst="rect">
                <a:avLst/>
              </a:prstGeom>
            </p:spPr>
          </p:pic>
        </mc:Fallback>
      </mc:AlternateContent>
      <p:sp>
        <p:nvSpPr>
          <p:cNvPr id="7" name="TextBox 6">
            <a:extLst>
              <a:ext uri="{FF2B5EF4-FFF2-40B4-BE49-F238E27FC236}">
                <a16:creationId xmlns:a16="http://schemas.microsoft.com/office/drawing/2014/main" id="{3C0EB503-07EB-4978-E6F7-1A69AE7143B8}"/>
              </a:ext>
            </a:extLst>
          </p:cNvPr>
          <p:cNvSpPr txBox="1"/>
          <p:nvPr/>
        </p:nvSpPr>
        <p:spPr>
          <a:xfrm>
            <a:off x="775325" y="2107069"/>
            <a:ext cx="509837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ea typeface="Calibri"/>
                <a:cs typeface="Calibri"/>
              </a:rPr>
              <a:t>Active Experimental Instruments</a:t>
            </a:r>
          </a:p>
          <a:p>
            <a:r>
              <a:rPr lang="en-US">
                <a:solidFill>
                  <a:schemeClr val="accent1">
                    <a:lumMod val="75000"/>
                  </a:schemeClr>
                </a:solidFill>
                <a:ea typeface="Calibri"/>
                <a:cs typeface="Calibri"/>
              </a:rPr>
              <a:t>4x LM324 Op-Amps (9x individual Op-Amp used)</a:t>
            </a:r>
            <a:endParaRPr lang="en-US">
              <a:solidFill>
                <a:schemeClr val="accent1">
                  <a:lumMod val="75000"/>
                </a:schemeClr>
              </a:solidFill>
              <a:cs typeface="Calibri"/>
            </a:endParaRPr>
          </a:p>
          <a:p>
            <a:endParaRPr lang="en-US">
              <a:solidFill>
                <a:schemeClr val="accent1">
                  <a:lumMod val="75000"/>
                </a:schemeClr>
              </a:solidFill>
              <a:ea typeface="Calibri"/>
              <a:cs typeface="Calibri"/>
            </a:endParaRPr>
          </a:p>
          <a:p>
            <a:r>
              <a:rPr lang="en-US">
                <a:solidFill>
                  <a:schemeClr val="accent1">
                    <a:lumMod val="75000"/>
                  </a:schemeClr>
                </a:solidFill>
                <a:ea typeface="Calibri"/>
                <a:cs typeface="Calibri"/>
              </a:rPr>
              <a:t>Total Cost: 4 x £1.50 = £6.00</a:t>
            </a:r>
          </a:p>
          <a:p>
            <a:endParaRPr lang="en-US">
              <a:ea typeface="Calibri"/>
              <a:cs typeface="Calibri"/>
            </a:endParaRPr>
          </a:p>
          <a:p>
            <a:r>
              <a:rPr lang="en-US">
                <a:solidFill>
                  <a:srgbClr val="FF0000"/>
                </a:solidFill>
                <a:ea typeface="Calibri"/>
                <a:cs typeface="Calibri"/>
              </a:rPr>
              <a:t>Total power drawn by Op-Amps= 4 x (0.002+0.004) x 9 = 0.216W</a:t>
            </a:r>
          </a:p>
          <a:p>
            <a:endParaRPr lang="en-US">
              <a:ea typeface="Calibri"/>
              <a:cs typeface="Calibri"/>
            </a:endParaRPr>
          </a:p>
          <a:p>
            <a:r>
              <a:rPr lang="en-US">
                <a:ea typeface="Calibri"/>
                <a:cs typeface="Calibri"/>
              </a:rPr>
              <a:t>Total power drawn of outputs:</a:t>
            </a:r>
          </a:p>
          <a:p>
            <a:pPr marL="285750" indent="-285750">
              <a:buFont typeface="Calibri"/>
              <a:buChar char="-"/>
            </a:pPr>
            <a:r>
              <a:rPr lang="en-US">
                <a:ea typeface="Calibri"/>
                <a:cs typeface="Calibri"/>
              </a:rPr>
              <a:t>Motor = P = IV = 0.65 A x 3 V = 1.95 W</a:t>
            </a:r>
          </a:p>
          <a:p>
            <a:pPr marL="285750" indent="-285750">
              <a:buFont typeface="Calibri"/>
              <a:buChar char="-"/>
            </a:pPr>
            <a:r>
              <a:rPr lang="en-US">
                <a:cs typeface="Calibri" panose="020F0502020204030204"/>
              </a:rPr>
              <a:t>Buzzer = P = IV = 0.03 A x 3 V = 0.09 W</a:t>
            </a:r>
            <a:endParaRPr lang="en-US" sz="1000">
              <a:solidFill>
                <a:srgbClr val="333333"/>
              </a:solidFill>
              <a:ea typeface="+mn-lt"/>
              <a:cs typeface="+mn-lt"/>
            </a:endParaRPr>
          </a:p>
          <a:p>
            <a:pPr marL="285750" indent="-285750">
              <a:buFont typeface="Calibri"/>
              <a:buChar char="-"/>
            </a:pPr>
            <a:r>
              <a:rPr lang="en-US">
                <a:ea typeface="Calibri"/>
                <a:cs typeface="Calibri"/>
              </a:rPr>
              <a:t>LED Bar = P = IV = 0.09 A x 2.2 V = 0.198W</a:t>
            </a:r>
          </a:p>
          <a:p>
            <a:endParaRPr lang="en-US">
              <a:ea typeface="Calibri"/>
              <a:cs typeface="Calibri"/>
            </a:endParaRPr>
          </a:p>
          <a:p>
            <a:endParaRPr lang="en-US">
              <a:ea typeface="Calibri"/>
              <a:cs typeface="Calibri"/>
            </a:endParaRPr>
          </a:p>
          <a:p>
            <a:endParaRPr lang="en-US">
              <a:ea typeface="Calibri"/>
              <a:cs typeface="Calibri"/>
            </a:endParaRPr>
          </a:p>
        </p:txBody>
      </p:sp>
      <p:sp>
        <p:nvSpPr>
          <p:cNvPr id="8" name="TextBox 7">
            <a:extLst>
              <a:ext uri="{FF2B5EF4-FFF2-40B4-BE49-F238E27FC236}">
                <a16:creationId xmlns:a16="http://schemas.microsoft.com/office/drawing/2014/main" id="{994F55D5-7671-59F2-4AED-F385CF3E5EC0}"/>
              </a:ext>
            </a:extLst>
          </p:cNvPr>
          <p:cNvSpPr txBox="1"/>
          <p:nvPr/>
        </p:nvSpPr>
        <p:spPr>
          <a:xfrm>
            <a:off x="6639335" y="1993797"/>
            <a:ext cx="482192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ea typeface="Calibri"/>
                <a:cs typeface="Calibri"/>
              </a:rPr>
              <a:t>Active Theoretical Instruments for maximum efficiency</a:t>
            </a:r>
          </a:p>
          <a:p>
            <a:r>
              <a:rPr lang="en-US" sz="1600">
                <a:solidFill>
                  <a:schemeClr val="accent1">
                    <a:lumMod val="75000"/>
                  </a:schemeClr>
                </a:solidFill>
                <a:ea typeface="Calibri"/>
                <a:cs typeface="Calibri"/>
              </a:rPr>
              <a:t>2x LM324 Op-Amps (8x individual Op-Amps supplied)</a:t>
            </a:r>
          </a:p>
          <a:p>
            <a:r>
              <a:rPr lang="en-US" sz="1600">
                <a:solidFill>
                  <a:schemeClr val="accent1">
                    <a:lumMod val="75000"/>
                  </a:schemeClr>
                </a:solidFill>
                <a:ea typeface="Calibri"/>
                <a:cs typeface="Calibri"/>
              </a:rPr>
              <a:t>1x UA741 Op-Amp</a:t>
            </a:r>
          </a:p>
          <a:p>
            <a:r>
              <a:rPr lang="en-US" sz="1600">
                <a:solidFill>
                  <a:schemeClr val="accent1">
                    <a:lumMod val="75000"/>
                  </a:schemeClr>
                </a:solidFill>
                <a:ea typeface="Calibri"/>
                <a:cs typeface="Calibri"/>
              </a:rPr>
              <a:t>(x9 total individual Op-Amps used)</a:t>
            </a:r>
          </a:p>
          <a:p>
            <a:endParaRPr lang="en-US" sz="1600">
              <a:solidFill>
                <a:schemeClr val="accent1">
                  <a:lumMod val="75000"/>
                </a:schemeClr>
              </a:solidFill>
              <a:ea typeface="Calibri"/>
              <a:cs typeface="Calibri"/>
            </a:endParaRPr>
          </a:p>
          <a:p>
            <a:r>
              <a:rPr lang="en-US" sz="1600">
                <a:solidFill>
                  <a:schemeClr val="accent1">
                    <a:lumMod val="75000"/>
                  </a:schemeClr>
                </a:solidFill>
                <a:ea typeface="Calibri"/>
                <a:cs typeface="Calibri"/>
              </a:rPr>
              <a:t>Total Cost: (2 x £1.50) + (1 x £0.47) = £3.47</a:t>
            </a:r>
          </a:p>
          <a:p>
            <a:endParaRPr lang="en-US" sz="1600">
              <a:ea typeface="Calibri"/>
              <a:cs typeface="Calibri"/>
            </a:endParaRPr>
          </a:p>
          <a:p>
            <a:r>
              <a:rPr lang="en-US" sz="1600">
                <a:solidFill>
                  <a:srgbClr val="FF0000"/>
                </a:solidFill>
                <a:ea typeface="Calibri"/>
                <a:cs typeface="Calibri"/>
              </a:rPr>
              <a:t>Total theoretical power drawn by Op-Amps = 2 x (0.002+0.004) x 9 + (0.003+0.002) x 9 = 0.153W</a:t>
            </a:r>
          </a:p>
          <a:p>
            <a:endParaRPr lang="en-US">
              <a:ea typeface="Calibri"/>
              <a:cs typeface="Calibri"/>
            </a:endParaRPr>
          </a:p>
          <a:p>
            <a:endParaRPr lang="en-US">
              <a:ea typeface="Calibri"/>
              <a:cs typeface="Calibri"/>
            </a:endParaRPr>
          </a:p>
          <a:p>
            <a:endParaRPr lang="en-US">
              <a:ea typeface="Calibri"/>
              <a:cs typeface="Calibri"/>
            </a:endParaRPr>
          </a:p>
        </p:txBody>
      </p:sp>
      <p:sp>
        <p:nvSpPr>
          <p:cNvPr id="11" name="TextBox 10">
            <a:extLst>
              <a:ext uri="{FF2B5EF4-FFF2-40B4-BE49-F238E27FC236}">
                <a16:creationId xmlns:a16="http://schemas.microsoft.com/office/drawing/2014/main" id="{EA39C17E-A916-5748-4D91-08A72A39D515}"/>
              </a:ext>
            </a:extLst>
          </p:cNvPr>
          <p:cNvSpPr txBox="1"/>
          <p:nvPr/>
        </p:nvSpPr>
        <p:spPr>
          <a:xfrm>
            <a:off x="9161203" y="526979"/>
            <a:ext cx="23666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Positive Supply Current</a:t>
            </a:r>
          </a:p>
        </p:txBody>
      </p:sp>
      <p:sp>
        <p:nvSpPr>
          <p:cNvPr id="12" name="TextBox 11">
            <a:extLst>
              <a:ext uri="{FF2B5EF4-FFF2-40B4-BE49-F238E27FC236}">
                <a16:creationId xmlns:a16="http://schemas.microsoft.com/office/drawing/2014/main" id="{BBFCD834-F3A9-4AF8-2975-A8401835A5B5}"/>
              </a:ext>
            </a:extLst>
          </p:cNvPr>
          <p:cNvSpPr txBox="1"/>
          <p:nvPr/>
        </p:nvSpPr>
        <p:spPr>
          <a:xfrm>
            <a:off x="9162777" y="11654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Negative Supply Current</a:t>
            </a:r>
          </a:p>
        </p:txBody>
      </p:sp>
      <p:sp>
        <p:nvSpPr>
          <p:cNvPr id="13" name="TextBox 12">
            <a:extLst>
              <a:ext uri="{FF2B5EF4-FFF2-40B4-BE49-F238E27FC236}">
                <a16:creationId xmlns:a16="http://schemas.microsoft.com/office/drawing/2014/main" id="{7226B89F-62E3-E3C7-4788-633B37223D39}"/>
              </a:ext>
            </a:extLst>
          </p:cNvPr>
          <p:cNvSpPr txBox="1"/>
          <p:nvPr/>
        </p:nvSpPr>
        <p:spPr>
          <a:xfrm>
            <a:off x="834595" y="5512097"/>
            <a:ext cx="56477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ea typeface="Calibri"/>
                <a:cs typeface="Calibri"/>
              </a:rPr>
              <a:t>Pros</a:t>
            </a:r>
            <a:endParaRPr lang="en-US" u="sng"/>
          </a:p>
          <a:p>
            <a:pPr marL="285750" indent="-285750">
              <a:buFont typeface="Calibri,Sans-Serif"/>
              <a:buChar char="-"/>
            </a:pPr>
            <a:r>
              <a:rPr lang="en-US">
                <a:ea typeface="Calibri"/>
                <a:cs typeface="Calibri"/>
              </a:rPr>
              <a:t>Power efficiency increased</a:t>
            </a:r>
          </a:p>
          <a:p>
            <a:pPr marL="285750" indent="-285750">
              <a:buFont typeface="Calibri,Sans-Serif"/>
              <a:buChar char="-"/>
            </a:pPr>
            <a:r>
              <a:rPr lang="en-US">
                <a:ea typeface="Calibri"/>
                <a:cs typeface="Calibri"/>
              </a:rPr>
              <a:t>Total cost decreased</a:t>
            </a:r>
            <a:endParaRPr lang="en-US"/>
          </a:p>
          <a:p>
            <a:endParaRPr lang="en-US">
              <a:ea typeface="Calibri"/>
              <a:cs typeface="Calibri"/>
            </a:endParaRPr>
          </a:p>
        </p:txBody>
      </p:sp>
      <p:sp>
        <p:nvSpPr>
          <p:cNvPr id="14" name="TextBox 13">
            <a:extLst>
              <a:ext uri="{FF2B5EF4-FFF2-40B4-BE49-F238E27FC236}">
                <a16:creationId xmlns:a16="http://schemas.microsoft.com/office/drawing/2014/main" id="{CB81B25F-2836-F801-355B-F447736B9CC7}"/>
              </a:ext>
            </a:extLst>
          </p:cNvPr>
          <p:cNvSpPr txBox="1"/>
          <p:nvPr/>
        </p:nvSpPr>
        <p:spPr>
          <a:xfrm>
            <a:off x="5290500" y="5511574"/>
            <a:ext cx="60104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ea typeface="Calibri"/>
                <a:cs typeface="Calibri"/>
              </a:rPr>
              <a:t>Cons</a:t>
            </a:r>
          </a:p>
          <a:p>
            <a:pPr marL="285750" indent="-285750">
              <a:buFont typeface="Calibri,Sans-Serif"/>
              <a:buChar char="-"/>
            </a:pPr>
            <a:r>
              <a:rPr lang="en-US">
                <a:ea typeface="Calibri"/>
                <a:cs typeface="Calibri"/>
              </a:rPr>
              <a:t>Increases risk of short circuits</a:t>
            </a:r>
          </a:p>
          <a:p>
            <a:pPr marL="285750" indent="-285750">
              <a:buFont typeface="Calibri,Sans-Serif"/>
              <a:buChar char="-"/>
            </a:pPr>
            <a:r>
              <a:rPr lang="en-US">
                <a:ea typeface="Calibri"/>
                <a:cs typeface="Calibri"/>
              </a:rPr>
              <a:t>Increases greater pick-up of noise through longer wires</a:t>
            </a:r>
            <a:endParaRPr lang="en-US"/>
          </a:p>
        </p:txBody>
      </p:sp>
      <p:sp>
        <p:nvSpPr>
          <p:cNvPr id="3" name="TextBox 2">
            <a:extLst>
              <a:ext uri="{FF2B5EF4-FFF2-40B4-BE49-F238E27FC236}">
                <a16:creationId xmlns:a16="http://schemas.microsoft.com/office/drawing/2014/main" id="{EE3AD214-99D9-0187-201C-6671B8A1DD27}"/>
              </a:ext>
            </a:extLst>
          </p:cNvPr>
          <p:cNvSpPr txBox="1"/>
          <p:nvPr/>
        </p:nvSpPr>
        <p:spPr>
          <a:xfrm>
            <a:off x="141586" y="1714499"/>
            <a:ext cx="696354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Power drawn by Op-Amp = Supply Voltage x Total Supply current drawn</a:t>
            </a:r>
            <a:endParaRPr lang="en-US" sz="1600"/>
          </a:p>
        </p:txBody>
      </p:sp>
      <p:pic>
        <p:nvPicPr>
          <p:cNvPr id="5" name="Picture 4" descr="A screenshot of a computer screen&#10;&#10;Description automatically generated">
            <a:extLst>
              <a:ext uri="{FF2B5EF4-FFF2-40B4-BE49-F238E27FC236}">
                <a16:creationId xmlns:a16="http://schemas.microsoft.com/office/drawing/2014/main" id="{EC639DFD-B440-3551-169B-CDFE6FB1DFE3}"/>
              </a:ext>
            </a:extLst>
          </p:cNvPr>
          <p:cNvPicPr>
            <a:picLocks noChangeAspect="1"/>
          </p:cNvPicPr>
          <p:nvPr/>
        </p:nvPicPr>
        <p:blipFill>
          <a:blip r:embed="rId4"/>
          <a:stretch>
            <a:fillRect/>
          </a:stretch>
        </p:blipFill>
        <p:spPr>
          <a:xfrm>
            <a:off x="5744090" y="239927"/>
            <a:ext cx="3309037" cy="1445740"/>
          </a:xfrm>
          <a:prstGeom prst="rect">
            <a:avLst/>
          </a:prstGeom>
        </p:spPr>
      </p:pic>
      <p:sp>
        <p:nvSpPr>
          <p:cNvPr id="9" name="TextBox 8">
            <a:extLst>
              <a:ext uri="{FF2B5EF4-FFF2-40B4-BE49-F238E27FC236}">
                <a16:creationId xmlns:a16="http://schemas.microsoft.com/office/drawing/2014/main" id="{092125F1-3483-72E0-1DD4-8126EC91218F}"/>
              </a:ext>
            </a:extLst>
          </p:cNvPr>
          <p:cNvSpPr txBox="1"/>
          <p:nvPr/>
        </p:nvSpPr>
        <p:spPr>
          <a:xfrm>
            <a:off x="5959561" y="4641506"/>
            <a:ext cx="54241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Total actual power drawn = 0.216 + 1.95 + 0.09 + 0.198 = 2.454 W</a:t>
            </a:r>
          </a:p>
        </p:txBody>
      </p:sp>
    </p:spTree>
    <p:extLst>
      <p:ext uri="{BB962C8B-B14F-4D97-AF65-F5344CB8AC3E}">
        <p14:creationId xmlns:p14="http://schemas.microsoft.com/office/powerpoint/2010/main" val="257865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364A3-DB88-63A0-C9D2-B2C45480EAED}"/>
              </a:ext>
            </a:extLst>
          </p:cNvPr>
          <p:cNvSpPr>
            <a:spLocks noGrp="1"/>
          </p:cNvSpPr>
          <p:nvPr>
            <p:ph type="title"/>
          </p:nvPr>
        </p:nvSpPr>
        <p:spPr/>
        <p:txBody>
          <a:bodyPr/>
          <a:lstStyle/>
          <a:p>
            <a:r>
              <a:rPr lang="en-US">
                <a:cs typeface="Calibri Light"/>
              </a:rPr>
              <a:t>Costing Evaluation</a:t>
            </a:r>
          </a:p>
          <a:p>
            <a:endParaRPr lang="en-US">
              <a:cs typeface="Calibri Light"/>
            </a:endParaRPr>
          </a:p>
        </p:txBody>
      </p:sp>
      <p:pic>
        <p:nvPicPr>
          <p:cNvPr id="12" name="Content Placeholder 11" descr="A table with numbers and letters&#10;&#10;Description automatically generated">
            <a:extLst>
              <a:ext uri="{FF2B5EF4-FFF2-40B4-BE49-F238E27FC236}">
                <a16:creationId xmlns:a16="http://schemas.microsoft.com/office/drawing/2014/main" id="{67D535DD-D699-1C81-8086-1BA21C965E21}"/>
              </a:ext>
            </a:extLst>
          </p:cNvPr>
          <p:cNvPicPr>
            <a:picLocks noGrp="1" noChangeAspect="1"/>
          </p:cNvPicPr>
          <p:nvPr>
            <p:ph idx="1"/>
          </p:nvPr>
        </p:nvPicPr>
        <p:blipFill>
          <a:blip r:embed="rId2"/>
          <a:stretch>
            <a:fillRect/>
          </a:stretch>
        </p:blipFill>
        <p:spPr>
          <a:xfrm>
            <a:off x="6701855" y="1370"/>
            <a:ext cx="4317213" cy="6760602"/>
          </a:xfrm>
        </p:spPr>
      </p:pic>
      <p:sp>
        <p:nvSpPr>
          <p:cNvPr id="3" name="Content Placeholder 2">
            <a:extLst>
              <a:ext uri="{FF2B5EF4-FFF2-40B4-BE49-F238E27FC236}">
                <a16:creationId xmlns:a16="http://schemas.microsoft.com/office/drawing/2014/main" id="{F61C1EC8-2CB1-6234-8D15-6CD5F954556A}"/>
              </a:ext>
            </a:extLst>
          </p:cNvPr>
          <p:cNvSpPr>
            <a:spLocks noGrp="1"/>
          </p:cNvSpPr>
          <p:nvPr/>
        </p:nvSpPr>
        <p:spPr>
          <a:xfrm>
            <a:off x="839393" y="2068301"/>
            <a:ext cx="5731871" cy="42987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a:cs typeface="Calibri" panose="020F0502020204030204"/>
              </a:rPr>
              <a:t>Total components used:</a:t>
            </a:r>
          </a:p>
          <a:p>
            <a:pPr>
              <a:buFont typeface="Calibri" panose="020B0604020202020204" pitchFamily="34" charset="0"/>
              <a:buChar char="-"/>
            </a:pPr>
            <a:r>
              <a:rPr lang="en-US" sz="1800">
                <a:cs typeface="Calibri" panose="020F0502020204030204"/>
              </a:rPr>
              <a:t>37x Resistors (8x Pre-amplification, 17x Analog Signal Conditioning, 12x Output Circuits) </a:t>
            </a:r>
          </a:p>
          <a:p>
            <a:pPr>
              <a:buFont typeface="Calibri" panose="020B0604020202020204" pitchFamily="34" charset="0"/>
              <a:buChar char="-"/>
            </a:pPr>
            <a:r>
              <a:rPr lang="en-US" sz="1800">
                <a:cs typeface="Calibri" panose="020F0502020204030204"/>
              </a:rPr>
              <a:t>6x Capacitors (6x Analog Signal Conditioning)</a:t>
            </a:r>
          </a:p>
          <a:p>
            <a:pPr>
              <a:buFont typeface="Calibri" panose="020B0604020202020204" pitchFamily="34" charset="0"/>
              <a:buChar char="-"/>
            </a:pPr>
            <a:r>
              <a:rPr lang="en-US" sz="1800">
                <a:cs typeface="Calibri" panose="020F0502020204030204"/>
              </a:rPr>
              <a:t>3x Diodes (2x Rectifier, 1x Motor)</a:t>
            </a:r>
          </a:p>
          <a:p>
            <a:pPr>
              <a:buFont typeface="Calibri" panose="020B0604020202020204" pitchFamily="34" charset="0"/>
              <a:buChar char="-"/>
            </a:pPr>
            <a:r>
              <a:rPr lang="en-US" sz="1800">
                <a:cs typeface="Calibri" panose="020F0502020204030204"/>
              </a:rPr>
              <a:t>1x Motor</a:t>
            </a:r>
          </a:p>
          <a:p>
            <a:pPr>
              <a:buFont typeface="Calibri" panose="020B0604020202020204" pitchFamily="34" charset="0"/>
              <a:buChar char="-"/>
            </a:pPr>
            <a:r>
              <a:rPr lang="en-US" sz="1800">
                <a:cs typeface="Calibri" panose="020F0502020204030204"/>
              </a:rPr>
              <a:t>1x LED Bar</a:t>
            </a:r>
          </a:p>
          <a:p>
            <a:pPr>
              <a:buFont typeface="Calibri" panose="020B0604020202020204" pitchFamily="34" charset="0"/>
              <a:buChar char="-"/>
            </a:pPr>
            <a:r>
              <a:rPr lang="en-US" sz="1800">
                <a:cs typeface="Calibri" panose="020F0502020204030204"/>
              </a:rPr>
              <a:t>4x LM324N (1x Pre-amplification, 3x Analog Signal Conditioning)</a:t>
            </a:r>
          </a:p>
          <a:p>
            <a:pPr>
              <a:buFont typeface="Calibri" panose="020B0604020202020204" pitchFamily="34" charset="0"/>
              <a:buChar char="-"/>
            </a:pPr>
            <a:r>
              <a:rPr lang="en-US" sz="1800">
                <a:cs typeface="Calibri" panose="020F0502020204030204"/>
              </a:rPr>
              <a:t>1x NPN Transistor () (1x Motor circuit)</a:t>
            </a:r>
          </a:p>
          <a:p>
            <a:pPr marL="0" indent="0">
              <a:buNone/>
            </a:pPr>
            <a:endParaRPr lang="en-US">
              <a:cs typeface="Calibri" panose="020F0502020204030204"/>
            </a:endParaRPr>
          </a:p>
          <a:p>
            <a:pPr>
              <a:buFont typeface="Calibri" panose="020B0604020202020204" pitchFamily="34" charset="0"/>
              <a:buChar char="-"/>
            </a:pPr>
            <a:endParaRPr lang="en-US">
              <a:cs typeface="Calibri" panose="020F0502020204030204"/>
            </a:endParaRPr>
          </a:p>
          <a:p>
            <a:pPr>
              <a:buFont typeface="Calibri" panose="020B0604020202020204" pitchFamily="34" charset="0"/>
              <a:buChar char="-"/>
            </a:pPr>
            <a:endParaRPr lang="en-US">
              <a:cs typeface="Calibri" panose="020F0502020204030204"/>
            </a:endParaRPr>
          </a:p>
          <a:p>
            <a:pPr>
              <a:buFont typeface="Calibri" panose="020B0604020202020204" pitchFamily="34" charset="0"/>
              <a:buChar char="-"/>
            </a:pPr>
            <a:endParaRPr lang="en-US">
              <a:cs typeface="Calibri" panose="020F0502020204030204"/>
            </a:endParaRPr>
          </a:p>
        </p:txBody>
      </p:sp>
    </p:spTree>
    <p:extLst>
      <p:ext uri="{BB962C8B-B14F-4D97-AF65-F5344CB8AC3E}">
        <p14:creationId xmlns:p14="http://schemas.microsoft.com/office/powerpoint/2010/main" val="229086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4C4D-EA56-66B1-FBBD-986E7F0EF6B5}"/>
              </a:ext>
            </a:extLst>
          </p:cNvPr>
          <p:cNvSpPr>
            <a:spLocks noGrp="1"/>
          </p:cNvSpPr>
          <p:nvPr>
            <p:ph type="title"/>
          </p:nvPr>
        </p:nvSpPr>
        <p:spPr/>
        <p:txBody>
          <a:bodyPr/>
          <a:lstStyle/>
          <a:p>
            <a:r>
              <a:rPr lang="en-US"/>
              <a:t>Contents</a:t>
            </a:r>
          </a:p>
        </p:txBody>
      </p:sp>
      <p:sp>
        <p:nvSpPr>
          <p:cNvPr id="3" name="Content Placeholder 2">
            <a:extLst>
              <a:ext uri="{FF2B5EF4-FFF2-40B4-BE49-F238E27FC236}">
                <a16:creationId xmlns:a16="http://schemas.microsoft.com/office/drawing/2014/main" id="{0A29856C-BFFC-DEF5-BE7F-C8F1A73EFDD3}"/>
              </a:ext>
            </a:extLst>
          </p:cNvPr>
          <p:cNvSpPr>
            <a:spLocks noGrp="1"/>
          </p:cNvSpPr>
          <p:nvPr>
            <p:ph idx="1"/>
          </p:nvPr>
        </p:nvSpPr>
        <p:spPr/>
        <p:txBody>
          <a:bodyPr>
            <a:normAutofit lnSpcReduction="10000"/>
          </a:bodyPr>
          <a:lstStyle/>
          <a:p>
            <a:r>
              <a:rPr lang="en-US"/>
              <a:t>Introduction</a:t>
            </a:r>
          </a:p>
          <a:p>
            <a:endParaRPr lang="en-US"/>
          </a:p>
          <a:p>
            <a:r>
              <a:rPr lang="en-US"/>
              <a:t>Timeline and Contribution</a:t>
            </a:r>
          </a:p>
          <a:p>
            <a:endParaRPr lang="en-US"/>
          </a:p>
          <a:p>
            <a:r>
              <a:rPr lang="en-US"/>
              <a:t>Block Diagram</a:t>
            </a:r>
          </a:p>
          <a:p>
            <a:endParaRPr lang="en-US"/>
          </a:p>
          <a:p>
            <a:r>
              <a:rPr lang="en-US"/>
              <a:t>Individual Systems</a:t>
            </a:r>
          </a:p>
          <a:p>
            <a:endParaRPr lang="en-US"/>
          </a:p>
          <a:p>
            <a:r>
              <a:rPr lang="en-US"/>
              <a:t>Power Calculations and Costing Evaluations </a:t>
            </a:r>
          </a:p>
        </p:txBody>
      </p:sp>
    </p:spTree>
    <p:extLst>
      <p:ext uri="{BB962C8B-B14F-4D97-AF65-F5344CB8AC3E}">
        <p14:creationId xmlns:p14="http://schemas.microsoft.com/office/powerpoint/2010/main" val="302999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D9F8-75AC-6F26-F1FD-60C7F17D0A33}"/>
              </a:ext>
            </a:extLst>
          </p:cNvPr>
          <p:cNvSpPr>
            <a:spLocks noGrp="1"/>
          </p:cNvSpPr>
          <p:nvPr>
            <p:ph type="title"/>
          </p:nvPr>
        </p:nvSpPr>
        <p:spPr/>
        <p:txBody>
          <a:bodyPr/>
          <a:lstStyle/>
          <a:p>
            <a:r>
              <a:rPr lang="en-US"/>
              <a:t>System Block Diagram</a:t>
            </a:r>
          </a:p>
        </p:txBody>
      </p:sp>
      <p:sp>
        <p:nvSpPr>
          <p:cNvPr id="4" name="Oval 3">
            <a:extLst>
              <a:ext uri="{FF2B5EF4-FFF2-40B4-BE49-F238E27FC236}">
                <a16:creationId xmlns:a16="http://schemas.microsoft.com/office/drawing/2014/main" id="{97150186-C189-3A9D-8671-B722569FDF15}"/>
              </a:ext>
            </a:extLst>
          </p:cNvPr>
          <p:cNvSpPr/>
          <p:nvPr/>
        </p:nvSpPr>
        <p:spPr>
          <a:xfrm>
            <a:off x="109347" y="2578813"/>
            <a:ext cx="2274697" cy="16539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tx1"/>
                </a:solidFill>
              </a:rPr>
              <a:t>2 Electrodes</a:t>
            </a:r>
          </a:p>
          <a:p>
            <a:pPr algn="ctr"/>
            <a:endParaRPr lang="en-US" sz="1300" b="1">
              <a:solidFill>
                <a:schemeClr val="tx1"/>
              </a:solidFill>
            </a:endParaRPr>
          </a:p>
          <a:p>
            <a:pPr algn="ctr"/>
            <a:r>
              <a:rPr lang="en-US" sz="1300">
                <a:solidFill>
                  <a:schemeClr val="tx1"/>
                </a:solidFill>
              </a:rPr>
              <a:t>Picks up bioelectrical activity from muscle in response to muscle stimulation</a:t>
            </a:r>
          </a:p>
        </p:txBody>
      </p:sp>
      <p:sp>
        <p:nvSpPr>
          <p:cNvPr id="5" name="Rectangle 4">
            <a:extLst>
              <a:ext uri="{FF2B5EF4-FFF2-40B4-BE49-F238E27FC236}">
                <a16:creationId xmlns:a16="http://schemas.microsoft.com/office/drawing/2014/main" id="{34EBF5FB-1457-77D2-8C0F-5ACEC547C2B5}"/>
              </a:ext>
            </a:extLst>
          </p:cNvPr>
          <p:cNvSpPr/>
          <p:nvPr/>
        </p:nvSpPr>
        <p:spPr>
          <a:xfrm>
            <a:off x="2650521" y="2744559"/>
            <a:ext cx="2274697" cy="13224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5F14263-27E5-C62F-6995-558C292AE8D4}"/>
              </a:ext>
            </a:extLst>
          </p:cNvPr>
          <p:cNvSpPr txBox="1"/>
          <p:nvPr/>
        </p:nvSpPr>
        <p:spPr>
          <a:xfrm>
            <a:off x="2650521" y="2820558"/>
            <a:ext cx="2274697" cy="1154162"/>
          </a:xfrm>
          <a:prstGeom prst="rect">
            <a:avLst/>
          </a:prstGeom>
          <a:noFill/>
        </p:spPr>
        <p:txBody>
          <a:bodyPr wrap="square" rtlCol="0">
            <a:spAutoFit/>
          </a:bodyPr>
          <a:lstStyle/>
          <a:p>
            <a:pPr algn="ctr"/>
            <a:r>
              <a:rPr lang="en-US" sz="1500" b="1"/>
              <a:t>Instrumentation Amplifier</a:t>
            </a:r>
          </a:p>
          <a:p>
            <a:pPr algn="ctr"/>
            <a:endParaRPr lang="en-US" sz="1500" b="1"/>
          </a:p>
          <a:p>
            <a:pPr algn="ctr"/>
            <a:r>
              <a:rPr lang="en-US" sz="1300"/>
              <a:t>Amplifies the differential of the signal while removing the noise</a:t>
            </a:r>
          </a:p>
        </p:txBody>
      </p:sp>
      <p:sp>
        <p:nvSpPr>
          <p:cNvPr id="7" name="Rectangle 6">
            <a:extLst>
              <a:ext uri="{FF2B5EF4-FFF2-40B4-BE49-F238E27FC236}">
                <a16:creationId xmlns:a16="http://schemas.microsoft.com/office/drawing/2014/main" id="{6303EF01-6B75-9682-C675-0647CD4EFAA2}"/>
              </a:ext>
            </a:extLst>
          </p:cNvPr>
          <p:cNvSpPr/>
          <p:nvPr/>
        </p:nvSpPr>
        <p:spPr>
          <a:xfrm>
            <a:off x="2893969" y="4680817"/>
            <a:ext cx="1804957" cy="102598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4141BB-BAAD-9528-2212-087DEAB6F1DC}"/>
              </a:ext>
            </a:extLst>
          </p:cNvPr>
          <p:cNvSpPr txBox="1"/>
          <p:nvPr/>
        </p:nvSpPr>
        <p:spPr>
          <a:xfrm>
            <a:off x="2819614" y="4680818"/>
            <a:ext cx="1959855" cy="954107"/>
          </a:xfrm>
          <a:prstGeom prst="rect">
            <a:avLst/>
          </a:prstGeom>
          <a:noFill/>
        </p:spPr>
        <p:txBody>
          <a:bodyPr wrap="square" rtlCol="0">
            <a:spAutoFit/>
          </a:bodyPr>
          <a:lstStyle/>
          <a:p>
            <a:pPr algn="ctr"/>
            <a:r>
              <a:rPr lang="en-US" sz="1500" b="1"/>
              <a:t>DRL Circuit</a:t>
            </a:r>
          </a:p>
          <a:p>
            <a:pPr algn="ctr"/>
            <a:endParaRPr lang="en-US" sz="1500" b="1"/>
          </a:p>
          <a:p>
            <a:pPr algn="ctr"/>
            <a:r>
              <a:rPr lang="en-US" sz="1300"/>
              <a:t>Removes interference from the environment</a:t>
            </a:r>
          </a:p>
        </p:txBody>
      </p:sp>
      <p:sp>
        <p:nvSpPr>
          <p:cNvPr id="9" name="Rectangle 8">
            <a:extLst>
              <a:ext uri="{FF2B5EF4-FFF2-40B4-BE49-F238E27FC236}">
                <a16:creationId xmlns:a16="http://schemas.microsoft.com/office/drawing/2014/main" id="{14DB7DFE-B11B-6C5D-9059-DD3882C1FC1F}"/>
              </a:ext>
            </a:extLst>
          </p:cNvPr>
          <p:cNvSpPr/>
          <p:nvPr/>
        </p:nvSpPr>
        <p:spPr>
          <a:xfrm>
            <a:off x="5195687" y="4313325"/>
            <a:ext cx="1814129" cy="9541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A2611F1-2C49-2851-ECE0-95ED76AF02E3}"/>
              </a:ext>
            </a:extLst>
          </p:cNvPr>
          <p:cNvSpPr txBox="1"/>
          <p:nvPr/>
        </p:nvSpPr>
        <p:spPr>
          <a:xfrm>
            <a:off x="5168478" y="4332254"/>
            <a:ext cx="1841338" cy="954107"/>
          </a:xfrm>
          <a:prstGeom prst="rect">
            <a:avLst/>
          </a:prstGeom>
          <a:noFill/>
        </p:spPr>
        <p:txBody>
          <a:bodyPr wrap="square" rtlCol="0">
            <a:spAutoFit/>
          </a:bodyPr>
          <a:lstStyle/>
          <a:p>
            <a:pPr algn="ctr"/>
            <a:r>
              <a:rPr lang="en-US" sz="1500" b="1"/>
              <a:t>Full-wave Rectifier</a:t>
            </a:r>
          </a:p>
          <a:p>
            <a:pPr algn="ctr"/>
            <a:endParaRPr lang="en-US" sz="1500" b="1"/>
          </a:p>
          <a:p>
            <a:pPr algn="ctr"/>
            <a:r>
              <a:rPr lang="en-US" sz="1300"/>
              <a:t>Obtain the absolute value of the signal</a:t>
            </a:r>
          </a:p>
        </p:txBody>
      </p:sp>
      <p:sp>
        <p:nvSpPr>
          <p:cNvPr id="11" name="Rectangle 10">
            <a:extLst>
              <a:ext uri="{FF2B5EF4-FFF2-40B4-BE49-F238E27FC236}">
                <a16:creationId xmlns:a16="http://schemas.microsoft.com/office/drawing/2014/main" id="{8C1705AC-C5FF-06D7-3D46-3CE4F2BAB075}"/>
              </a:ext>
            </a:extLst>
          </p:cNvPr>
          <p:cNvSpPr/>
          <p:nvPr/>
        </p:nvSpPr>
        <p:spPr>
          <a:xfrm>
            <a:off x="7288342" y="3523684"/>
            <a:ext cx="2063012" cy="13901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E489E2-7B0A-8EF0-3CC6-880C80B997FF}"/>
              </a:ext>
            </a:extLst>
          </p:cNvPr>
          <p:cNvSpPr txBox="1"/>
          <p:nvPr/>
        </p:nvSpPr>
        <p:spPr>
          <a:xfrm>
            <a:off x="7288342" y="3559622"/>
            <a:ext cx="2063012" cy="1354217"/>
          </a:xfrm>
          <a:prstGeom prst="rect">
            <a:avLst/>
          </a:prstGeom>
          <a:noFill/>
        </p:spPr>
        <p:txBody>
          <a:bodyPr wrap="square" rtlCol="0">
            <a:spAutoFit/>
          </a:bodyPr>
          <a:lstStyle/>
          <a:p>
            <a:pPr algn="ctr"/>
            <a:r>
              <a:rPr lang="en-US" sz="1500" b="1"/>
              <a:t>Arduino (ADC)</a:t>
            </a:r>
          </a:p>
          <a:p>
            <a:pPr algn="ctr"/>
            <a:endParaRPr lang="en-US" sz="1500" b="1"/>
          </a:p>
          <a:p>
            <a:pPr algn="ctr"/>
            <a:r>
              <a:rPr lang="en-US" sz="1300"/>
              <a:t>Converts analog signals to digital signals. Also used to control the behavior of the output</a:t>
            </a:r>
            <a:endParaRPr lang="en-US" sz="1500" b="1"/>
          </a:p>
        </p:txBody>
      </p:sp>
      <p:sp>
        <p:nvSpPr>
          <p:cNvPr id="13" name="Oval 12">
            <a:extLst>
              <a:ext uri="{FF2B5EF4-FFF2-40B4-BE49-F238E27FC236}">
                <a16:creationId xmlns:a16="http://schemas.microsoft.com/office/drawing/2014/main" id="{B2179E73-6D78-9AD0-EC04-2162F8C0EB62}"/>
              </a:ext>
            </a:extLst>
          </p:cNvPr>
          <p:cNvSpPr/>
          <p:nvPr/>
        </p:nvSpPr>
        <p:spPr>
          <a:xfrm>
            <a:off x="9654365" y="1166569"/>
            <a:ext cx="2274697" cy="16539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tx1"/>
                </a:solidFill>
              </a:rPr>
              <a:t>Bar LED</a:t>
            </a:r>
          </a:p>
          <a:p>
            <a:pPr algn="ctr"/>
            <a:endParaRPr lang="en-US" sz="1300" b="1">
              <a:solidFill>
                <a:schemeClr val="tx1"/>
              </a:solidFill>
            </a:endParaRPr>
          </a:p>
          <a:p>
            <a:pPr algn="ctr"/>
            <a:r>
              <a:rPr lang="en-US" sz="1300">
                <a:solidFill>
                  <a:schemeClr val="tx1"/>
                </a:solidFill>
              </a:rPr>
              <a:t>The number of LEDs that light up corresponds with the strength of muscle activity</a:t>
            </a:r>
          </a:p>
        </p:txBody>
      </p:sp>
      <p:sp>
        <p:nvSpPr>
          <p:cNvPr id="14" name="Oval 13">
            <a:extLst>
              <a:ext uri="{FF2B5EF4-FFF2-40B4-BE49-F238E27FC236}">
                <a16:creationId xmlns:a16="http://schemas.microsoft.com/office/drawing/2014/main" id="{FA9C0179-437D-E6F8-D33D-7B6FDC69D889}"/>
              </a:ext>
            </a:extLst>
          </p:cNvPr>
          <p:cNvSpPr/>
          <p:nvPr/>
        </p:nvSpPr>
        <p:spPr>
          <a:xfrm>
            <a:off x="9654365" y="4948779"/>
            <a:ext cx="2274697" cy="16539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tx1"/>
                </a:solidFill>
              </a:rPr>
              <a:t>Motor</a:t>
            </a:r>
          </a:p>
          <a:p>
            <a:pPr algn="ctr"/>
            <a:endParaRPr lang="en-US" sz="1300" b="1">
              <a:solidFill>
                <a:schemeClr val="tx1"/>
              </a:solidFill>
            </a:endParaRPr>
          </a:p>
          <a:p>
            <a:pPr algn="ctr"/>
            <a:r>
              <a:rPr lang="en-US" sz="1300">
                <a:solidFill>
                  <a:schemeClr val="tx1"/>
                </a:solidFill>
              </a:rPr>
              <a:t>The speed of the motor corresponds with the strength of muscle activity</a:t>
            </a:r>
          </a:p>
        </p:txBody>
      </p:sp>
      <p:cxnSp>
        <p:nvCxnSpPr>
          <p:cNvPr id="15" name="Straight Arrow Connector 14">
            <a:extLst>
              <a:ext uri="{FF2B5EF4-FFF2-40B4-BE49-F238E27FC236}">
                <a16:creationId xmlns:a16="http://schemas.microsoft.com/office/drawing/2014/main" id="{CA7E61E8-B9C5-ECBF-DFAE-558E354C2203}"/>
              </a:ext>
            </a:extLst>
          </p:cNvPr>
          <p:cNvCxnSpPr>
            <a:stCxn id="4" idx="6"/>
            <a:endCxn id="6" idx="1"/>
          </p:cNvCxnSpPr>
          <p:nvPr/>
        </p:nvCxnSpPr>
        <p:spPr>
          <a:xfrm flipV="1">
            <a:off x="2384044" y="3397639"/>
            <a:ext cx="266477" cy="8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D89E40-E197-413D-CE2A-34AE2AE49DB1}"/>
              </a:ext>
            </a:extLst>
          </p:cNvPr>
          <p:cNvCxnSpPr>
            <a:stCxn id="5" idx="2"/>
            <a:endCxn id="8" idx="0"/>
          </p:cNvCxnSpPr>
          <p:nvPr/>
        </p:nvCxnSpPr>
        <p:spPr>
          <a:xfrm>
            <a:off x="3787870" y="4067054"/>
            <a:ext cx="11672" cy="61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AD2439-4EF5-2CB6-6FC9-2FC97D0F797E}"/>
              </a:ext>
            </a:extLst>
          </p:cNvPr>
          <p:cNvCxnSpPr>
            <a:cxnSpLocks/>
            <a:endCxn id="13" idx="3"/>
          </p:cNvCxnSpPr>
          <p:nvPr/>
        </p:nvCxnSpPr>
        <p:spPr>
          <a:xfrm flipV="1">
            <a:off x="9363351" y="2578337"/>
            <a:ext cx="624136" cy="1126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936315-AE8B-E55C-7B93-1C9E0C3C5419}"/>
              </a:ext>
            </a:extLst>
          </p:cNvPr>
          <p:cNvCxnSpPr>
            <a:cxnSpLocks/>
            <a:endCxn id="14" idx="1"/>
          </p:cNvCxnSpPr>
          <p:nvPr/>
        </p:nvCxnSpPr>
        <p:spPr>
          <a:xfrm>
            <a:off x="9363351" y="4750807"/>
            <a:ext cx="624136" cy="440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79E8C8F-77A5-743A-E1FB-7567C0936585}"/>
              </a:ext>
            </a:extLst>
          </p:cNvPr>
          <p:cNvSpPr txBox="1"/>
          <p:nvPr/>
        </p:nvSpPr>
        <p:spPr>
          <a:xfrm>
            <a:off x="3084346" y="1883679"/>
            <a:ext cx="1430392" cy="369332"/>
          </a:xfrm>
          <a:prstGeom prst="rect">
            <a:avLst/>
          </a:prstGeom>
          <a:noFill/>
        </p:spPr>
        <p:txBody>
          <a:bodyPr wrap="none" rtlCol="0">
            <a:spAutoFit/>
          </a:bodyPr>
          <a:lstStyle/>
          <a:p>
            <a:r>
              <a:rPr lang="en-US"/>
              <a:t>Pre-Amplifier</a:t>
            </a:r>
          </a:p>
        </p:txBody>
      </p:sp>
      <p:sp>
        <p:nvSpPr>
          <p:cNvPr id="20" name="TextBox 19">
            <a:extLst>
              <a:ext uri="{FF2B5EF4-FFF2-40B4-BE49-F238E27FC236}">
                <a16:creationId xmlns:a16="http://schemas.microsoft.com/office/drawing/2014/main" id="{92501385-C490-9DC3-2D7B-7AAAD1F2ECCF}"/>
              </a:ext>
            </a:extLst>
          </p:cNvPr>
          <p:cNvSpPr txBox="1"/>
          <p:nvPr/>
        </p:nvSpPr>
        <p:spPr>
          <a:xfrm>
            <a:off x="5123620" y="1883679"/>
            <a:ext cx="1936955" cy="646331"/>
          </a:xfrm>
          <a:prstGeom prst="rect">
            <a:avLst/>
          </a:prstGeom>
          <a:noFill/>
        </p:spPr>
        <p:txBody>
          <a:bodyPr wrap="square" rtlCol="0">
            <a:spAutoFit/>
          </a:bodyPr>
          <a:lstStyle/>
          <a:p>
            <a:pPr algn="ctr"/>
            <a:r>
              <a:rPr lang="en-US"/>
              <a:t>Analogue Signal Conditioning</a:t>
            </a:r>
          </a:p>
        </p:txBody>
      </p:sp>
      <p:sp>
        <p:nvSpPr>
          <p:cNvPr id="21" name="TextBox 20">
            <a:extLst>
              <a:ext uri="{FF2B5EF4-FFF2-40B4-BE49-F238E27FC236}">
                <a16:creationId xmlns:a16="http://schemas.microsoft.com/office/drawing/2014/main" id="{CE2E8B9F-9807-3E96-3FF1-7073245D5AF0}"/>
              </a:ext>
            </a:extLst>
          </p:cNvPr>
          <p:cNvSpPr txBox="1"/>
          <p:nvPr/>
        </p:nvSpPr>
        <p:spPr>
          <a:xfrm>
            <a:off x="7321063" y="1883219"/>
            <a:ext cx="1936955" cy="369332"/>
          </a:xfrm>
          <a:prstGeom prst="rect">
            <a:avLst/>
          </a:prstGeom>
          <a:noFill/>
        </p:spPr>
        <p:txBody>
          <a:bodyPr wrap="square" rtlCol="0">
            <a:spAutoFit/>
          </a:bodyPr>
          <a:lstStyle/>
          <a:p>
            <a:pPr algn="ctr"/>
            <a:r>
              <a:rPr lang="en-US"/>
              <a:t>ADC and Control</a:t>
            </a:r>
          </a:p>
        </p:txBody>
      </p:sp>
      <p:sp>
        <p:nvSpPr>
          <p:cNvPr id="22" name="TextBox 21">
            <a:extLst>
              <a:ext uri="{FF2B5EF4-FFF2-40B4-BE49-F238E27FC236}">
                <a16:creationId xmlns:a16="http://schemas.microsoft.com/office/drawing/2014/main" id="{632B770A-B6D1-C4E1-FF7A-6017242BAB8A}"/>
              </a:ext>
            </a:extLst>
          </p:cNvPr>
          <p:cNvSpPr txBox="1"/>
          <p:nvPr/>
        </p:nvSpPr>
        <p:spPr>
          <a:xfrm>
            <a:off x="10276143" y="658574"/>
            <a:ext cx="946093" cy="369332"/>
          </a:xfrm>
          <a:prstGeom prst="rect">
            <a:avLst/>
          </a:prstGeom>
          <a:noFill/>
        </p:spPr>
        <p:txBody>
          <a:bodyPr wrap="none" rtlCol="0">
            <a:spAutoFit/>
          </a:bodyPr>
          <a:lstStyle/>
          <a:p>
            <a:r>
              <a:rPr lang="en-US"/>
              <a:t>Outputs</a:t>
            </a:r>
          </a:p>
        </p:txBody>
      </p:sp>
      <p:sp>
        <p:nvSpPr>
          <p:cNvPr id="23" name="Rectangle 22">
            <a:extLst>
              <a:ext uri="{FF2B5EF4-FFF2-40B4-BE49-F238E27FC236}">
                <a16:creationId xmlns:a16="http://schemas.microsoft.com/office/drawing/2014/main" id="{1A78BDB2-9A60-72A4-D687-9DB0282B5DA7}"/>
              </a:ext>
            </a:extLst>
          </p:cNvPr>
          <p:cNvSpPr/>
          <p:nvPr/>
        </p:nvSpPr>
        <p:spPr>
          <a:xfrm>
            <a:off x="5126318" y="2744559"/>
            <a:ext cx="1909945" cy="13542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401FB1A-7D68-2310-4ABA-B6AE3F48B163}"/>
              </a:ext>
            </a:extLst>
          </p:cNvPr>
          <p:cNvSpPr txBox="1"/>
          <p:nvPr/>
        </p:nvSpPr>
        <p:spPr>
          <a:xfrm>
            <a:off x="5123620" y="2735765"/>
            <a:ext cx="1979253" cy="1354217"/>
          </a:xfrm>
          <a:prstGeom prst="rect">
            <a:avLst/>
          </a:prstGeom>
          <a:noFill/>
        </p:spPr>
        <p:txBody>
          <a:bodyPr wrap="square" rtlCol="0">
            <a:spAutoFit/>
          </a:bodyPr>
          <a:lstStyle/>
          <a:p>
            <a:pPr algn="ctr"/>
            <a:r>
              <a:rPr lang="en-US" sz="1500" b="1"/>
              <a:t>Bandpass Filter</a:t>
            </a:r>
          </a:p>
          <a:p>
            <a:pPr algn="ctr"/>
            <a:endParaRPr lang="en-US" sz="1500" b="1"/>
          </a:p>
          <a:p>
            <a:pPr algn="ctr"/>
            <a:r>
              <a:rPr lang="en-US" sz="1300"/>
              <a:t>Filter out the frequencies which are not in the frequencies of the bandwidth of the </a:t>
            </a:r>
            <a:r>
              <a:rPr lang="en-US" sz="1300" err="1"/>
              <a:t>sEMG</a:t>
            </a:r>
            <a:endParaRPr lang="en-US" sz="1300"/>
          </a:p>
        </p:txBody>
      </p:sp>
      <p:sp>
        <p:nvSpPr>
          <p:cNvPr id="25" name="Rectangle 24">
            <a:extLst>
              <a:ext uri="{FF2B5EF4-FFF2-40B4-BE49-F238E27FC236}">
                <a16:creationId xmlns:a16="http://schemas.microsoft.com/office/drawing/2014/main" id="{97A9158C-078F-C201-0BE7-89497568FCBB}"/>
              </a:ext>
            </a:extLst>
          </p:cNvPr>
          <p:cNvSpPr/>
          <p:nvPr/>
        </p:nvSpPr>
        <p:spPr>
          <a:xfrm>
            <a:off x="5195687" y="5519839"/>
            <a:ext cx="1814129" cy="9541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5E26C5-2A62-73D0-5C43-DEB2665A2875}"/>
              </a:ext>
            </a:extLst>
          </p:cNvPr>
          <p:cNvSpPr txBox="1"/>
          <p:nvPr/>
        </p:nvSpPr>
        <p:spPr>
          <a:xfrm>
            <a:off x="5168478" y="5538768"/>
            <a:ext cx="1841338" cy="954107"/>
          </a:xfrm>
          <a:prstGeom prst="rect">
            <a:avLst/>
          </a:prstGeom>
          <a:noFill/>
        </p:spPr>
        <p:txBody>
          <a:bodyPr wrap="square" rtlCol="0">
            <a:spAutoFit/>
          </a:bodyPr>
          <a:lstStyle/>
          <a:p>
            <a:pPr algn="ctr"/>
            <a:r>
              <a:rPr lang="en-US" sz="1500" b="1"/>
              <a:t>Integrator</a:t>
            </a:r>
          </a:p>
          <a:p>
            <a:pPr algn="ctr"/>
            <a:endParaRPr lang="en-US" sz="1500" b="1"/>
          </a:p>
          <a:p>
            <a:pPr algn="ctr"/>
            <a:r>
              <a:rPr lang="en-US" sz="1300"/>
              <a:t>Estimate the mean of the signal</a:t>
            </a:r>
          </a:p>
        </p:txBody>
      </p:sp>
      <p:cxnSp>
        <p:nvCxnSpPr>
          <p:cNvPr id="27" name="Straight Arrow Connector 26">
            <a:extLst>
              <a:ext uri="{FF2B5EF4-FFF2-40B4-BE49-F238E27FC236}">
                <a16:creationId xmlns:a16="http://schemas.microsoft.com/office/drawing/2014/main" id="{F20FE9B1-FD09-C296-E6BF-08FF8343887F}"/>
              </a:ext>
            </a:extLst>
          </p:cNvPr>
          <p:cNvCxnSpPr>
            <a:stCxn id="24" idx="2"/>
            <a:endCxn id="10" idx="0"/>
          </p:cNvCxnSpPr>
          <p:nvPr/>
        </p:nvCxnSpPr>
        <p:spPr>
          <a:xfrm flipH="1">
            <a:off x="6089147" y="4089982"/>
            <a:ext cx="24100" cy="24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A972EF-6C7A-936E-E7E8-3B5540EFFF5F}"/>
              </a:ext>
            </a:extLst>
          </p:cNvPr>
          <p:cNvCxnSpPr>
            <a:stCxn id="10" idx="2"/>
            <a:endCxn id="25" idx="0"/>
          </p:cNvCxnSpPr>
          <p:nvPr/>
        </p:nvCxnSpPr>
        <p:spPr>
          <a:xfrm>
            <a:off x="6089147" y="5286361"/>
            <a:ext cx="13605" cy="233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EA219E3-C98C-EC91-61E2-3BFEC9FAFD96}"/>
              </a:ext>
            </a:extLst>
          </p:cNvPr>
          <p:cNvCxnSpPr>
            <a:stCxn id="26" idx="3"/>
            <a:endCxn id="11" idx="2"/>
          </p:cNvCxnSpPr>
          <p:nvPr/>
        </p:nvCxnSpPr>
        <p:spPr>
          <a:xfrm flipV="1">
            <a:off x="7009816" y="4913839"/>
            <a:ext cx="1310032" cy="1101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F0E92A7-B7DF-47E1-45F2-40529003B123}"/>
              </a:ext>
            </a:extLst>
          </p:cNvPr>
          <p:cNvCxnSpPr>
            <a:stCxn id="6" idx="3"/>
            <a:endCxn id="24" idx="1"/>
          </p:cNvCxnSpPr>
          <p:nvPr/>
        </p:nvCxnSpPr>
        <p:spPr>
          <a:xfrm>
            <a:off x="4925218" y="3397639"/>
            <a:ext cx="198402" cy="15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A58D340-4574-8732-5BA1-147FB624616C}"/>
              </a:ext>
            </a:extLst>
          </p:cNvPr>
          <p:cNvSpPr txBox="1"/>
          <p:nvPr/>
        </p:nvSpPr>
        <p:spPr>
          <a:xfrm>
            <a:off x="7509737" y="5495424"/>
            <a:ext cx="1748281" cy="461665"/>
          </a:xfrm>
          <a:prstGeom prst="rect">
            <a:avLst/>
          </a:prstGeom>
          <a:noFill/>
        </p:spPr>
        <p:txBody>
          <a:bodyPr wrap="square" rtlCol="0">
            <a:spAutoFit/>
          </a:bodyPr>
          <a:lstStyle/>
          <a:p>
            <a:r>
              <a:rPr lang="en-US" sz="1200"/>
              <a:t>Possible inverting amplifier to increase gain</a:t>
            </a:r>
          </a:p>
        </p:txBody>
      </p:sp>
      <p:sp>
        <p:nvSpPr>
          <p:cNvPr id="33" name="Oval 32">
            <a:extLst>
              <a:ext uri="{FF2B5EF4-FFF2-40B4-BE49-F238E27FC236}">
                <a16:creationId xmlns:a16="http://schemas.microsoft.com/office/drawing/2014/main" id="{67F02C85-B14D-298D-B70E-449527815806}"/>
              </a:ext>
            </a:extLst>
          </p:cNvPr>
          <p:cNvSpPr/>
          <p:nvPr/>
        </p:nvSpPr>
        <p:spPr>
          <a:xfrm>
            <a:off x="9690659" y="3057674"/>
            <a:ext cx="2274697" cy="16539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tx1"/>
                </a:solidFill>
              </a:rPr>
              <a:t>Buzzer</a:t>
            </a:r>
          </a:p>
          <a:p>
            <a:pPr algn="ctr"/>
            <a:endParaRPr lang="en-US" sz="1300" b="1">
              <a:solidFill>
                <a:schemeClr val="tx1"/>
              </a:solidFill>
            </a:endParaRPr>
          </a:p>
          <a:p>
            <a:pPr algn="ctr"/>
            <a:r>
              <a:rPr lang="en-US" sz="1300">
                <a:solidFill>
                  <a:schemeClr val="tx1"/>
                </a:solidFill>
              </a:rPr>
              <a:t>The buzzer will sound when muscle activity is detected</a:t>
            </a:r>
          </a:p>
        </p:txBody>
      </p:sp>
      <p:cxnSp>
        <p:nvCxnSpPr>
          <p:cNvPr id="35" name="Straight Arrow Connector 34">
            <a:extLst>
              <a:ext uri="{FF2B5EF4-FFF2-40B4-BE49-F238E27FC236}">
                <a16:creationId xmlns:a16="http://schemas.microsoft.com/office/drawing/2014/main" id="{7F70B025-FD1E-D492-3915-B038D0DB7B41}"/>
              </a:ext>
            </a:extLst>
          </p:cNvPr>
          <p:cNvCxnSpPr>
            <a:stCxn id="11" idx="3"/>
            <a:endCxn id="33" idx="2"/>
          </p:cNvCxnSpPr>
          <p:nvPr/>
        </p:nvCxnSpPr>
        <p:spPr>
          <a:xfrm flipV="1">
            <a:off x="9351354" y="3884669"/>
            <a:ext cx="339305" cy="334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73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FE89-C6F9-FB84-5E4F-31D3F4B1160D}"/>
              </a:ext>
            </a:extLst>
          </p:cNvPr>
          <p:cNvSpPr>
            <a:spLocks noGrp="1"/>
          </p:cNvSpPr>
          <p:nvPr>
            <p:ph type="title"/>
          </p:nvPr>
        </p:nvSpPr>
        <p:spPr/>
        <p:txBody>
          <a:bodyPr/>
          <a:lstStyle/>
          <a:p>
            <a:r>
              <a:rPr lang="en-US">
                <a:cs typeface="Calibri Light"/>
              </a:rPr>
              <a:t>Battery and Op-Amps</a:t>
            </a:r>
          </a:p>
        </p:txBody>
      </p:sp>
      <p:sp>
        <p:nvSpPr>
          <p:cNvPr id="3" name="Content Placeholder 2">
            <a:extLst>
              <a:ext uri="{FF2B5EF4-FFF2-40B4-BE49-F238E27FC236}">
                <a16:creationId xmlns:a16="http://schemas.microsoft.com/office/drawing/2014/main" id="{0DC5117C-917B-CD21-44DD-E38F71A11251}"/>
              </a:ext>
            </a:extLst>
          </p:cNvPr>
          <p:cNvSpPr>
            <a:spLocks noGrp="1"/>
          </p:cNvSpPr>
          <p:nvPr>
            <p:ph idx="1"/>
          </p:nvPr>
        </p:nvSpPr>
        <p:spPr>
          <a:xfrm>
            <a:off x="838200" y="2195685"/>
            <a:ext cx="5257800" cy="3775075"/>
          </a:xfrm>
        </p:spPr>
        <p:txBody>
          <a:bodyPr/>
          <a:lstStyle/>
          <a:p>
            <a:r>
              <a:rPr lang="en-US"/>
              <a:t>A 9V battery is used to power the op-amp</a:t>
            </a:r>
          </a:p>
          <a:p>
            <a:endParaRPr lang="en-US"/>
          </a:p>
          <a:p>
            <a:r>
              <a:rPr lang="en-US"/>
              <a:t>A potential divider circuit is used to supply the positive and negative voltages</a:t>
            </a:r>
          </a:p>
        </p:txBody>
      </p:sp>
      <p:pic>
        <p:nvPicPr>
          <p:cNvPr id="5" name="Picture 4" descr="A diagram of a circuit&#10;&#10;Description automatically generated">
            <a:extLst>
              <a:ext uri="{FF2B5EF4-FFF2-40B4-BE49-F238E27FC236}">
                <a16:creationId xmlns:a16="http://schemas.microsoft.com/office/drawing/2014/main" id="{4F2523FF-9B2E-8AE6-3758-FC38EBD95274}"/>
              </a:ext>
            </a:extLst>
          </p:cNvPr>
          <p:cNvPicPr>
            <a:picLocks noChangeAspect="1"/>
          </p:cNvPicPr>
          <p:nvPr/>
        </p:nvPicPr>
        <p:blipFill>
          <a:blip r:embed="rId2"/>
          <a:stretch>
            <a:fillRect/>
          </a:stretch>
        </p:blipFill>
        <p:spPr>
          <a:xfrm>
            <a:off x="7259781" y="841664"/>
            <a:ext cx="3868881" cy="4944430"/>
          </a:xfrm>
          <a:prstGeom prst="rect">
            <a:avLst/>
          </a:prstGeom>
        </p:spPr>
      </p:pic>
      <p:sp>
        <p:nvSpPr>
          <p:cNvPr id="8" name="TextBox 7">
            <a:extLst>
              <a:ext uri="{FF2B5EF4-FFF2-40B4-BE49-F238E27FC236}">
                <a16:creationId xmlns:a16="http://schemas.microsoft.com/office/drawing/2014/main" id="{B2A1DF99-47F3-A257-E3BD-DBB762564E84}"/>
              </a:ext>
            </a:extLst>
          </p:cNvPr>
          <p:cNvSpPr txBox="1"/>
          <p:nvPr/>
        </p:nvSpPr>
        <p:spPr>
          <a:xfrm>
            <a:off x="7259781" y="5786094"/>
            <a:ext cx="4178003" cy="369332"/>
          </a:xfrm>
          <a:prstGeom prst="rect">
            <a:avLst/>
          </a:prstGeom>
          <a:noFill/>
        </p:spPr>
        <p:txBody>
          <a:bodyPr wrap="none" rtlCol="0">
            <a:spAutoFit/>
          </a:bodyPr>
          <a:lstStyle/>
          <a:p>
            <a:r>
              <a:rPr lang="en-US"/>
              <a:t>Potential Divider Circuit to power op-amps</a:t>
            </a:r>
          </a:p>
        </p:txBody>
      </p:sp>
      <p:sp>
        <p:nvSpPr>
          <p:cNvPr id="9" name="TextBox 8">
            <a:extLst>
              <a:ext uri="{FF2B5EF4-FFF2-40B4-BE49-F238E27FC236}">
                <a16:creationId xmlns:a16="http://schemas.microsoft.com/office/drawing/2014/main" id="{759F58A1-BABD-F9E5-7737-DA2200FB77F5}"/>
              </a:ext>
            </a:extLst>
          </p:cNvPr>
          <p:cNvSpPr txBox="1"/>
          <p:nvPr/>
        </p:nvSpPr>
        <p:spPr>
          <a:xfrm>
            <a:off x="9713765" y="2890950"/>
            <a:ext cx="612668" cy="369332"/>
          </a:xfrm>
          <a:prstGeom prst="rect">
            <a:avLst/>
          </a:prstGeom>
          <a:noFill/>
        </p:spPr>
        <p:txBody>
          <a:bodyPr wrap="none" rtlCol="0">
            <a:spAutoFit/>
          </a:bodyPr>
          <a:lstStyle/>
          <a:p>
            <a:r>
              <a:rPr lang="en-US"/>
              <a:t>1k</a:t>
            </a:r>
            <a:r>
              <a:rPr lang="en-US">
                <a:cs typeface="Calibri"/>
              </a:rPr>
              <a:t>Ω </a:t>
            </a:r>
            <a:endParaRPr lang="en-US"/>
          </a:p>
        </p:txBody>
      </p:sp>
      <p:sp>
        <p:nvSpPr>
          <p:cNvPr id="10" name="TextBox 9">
            <a:extLst>
              <a:ext uri="{FF2B5EF4-FFF2-40B4-BE49-F238E27FC236}">
                <a16:creationId xmlns:a16="http://schemas.microsoft.com/office/drawing/2014/main" id="{7A2450FC-C556-2395-7396-DBA047155E2A}"/>
              </a:ext>
            </a:extLst>
          </p:cNvPr>
          <p:cNvSpPr txBox="1"/>
          <p:nvPr/>
        </p:nvSpPr>
        <p:spPr>
          <a:xfrm>
            <a:off x="8549984" y="2909362"/>
            <a:ext cx="612668" cy="369332"/>
          </a:xfrm>
          <a:prstGeom prst="rect">
            <a:avLst/>
          </a:prstGeom>
          <a:noFill/>
        </p:spPr>
        <p:txBody>
          <a:bodyPr wrap="none" rtlCol="0">
            <a:spAutoFit/>
          </a:bodyPr>
          <a:lstStyle/>
          <a:p>
            <a:r>
              <a:rPr lang="en-US"/>
              <a:t>1k</a:t>
            </a:r>
            <a:r>
              <a:rPr lang="en-US">
                <a:cs typeface="Calibri"/>
              </a:rPr>
              <a:t>Ω </a:t>
            </a:r>
            <a:endParaRPr lang="en-US"/>
          </a:p>
        </p:txBody>
      </p:sp>
    </p:spTree>
    <p:extLst>
      <p:ext uri="{BB962C8B-B14F-4D97-AF65-F5344CB8AC3E}">
        <p14:creationId xmlns:p14="http://schemas.microsoft.com/office/powerpoint/2010/main" val="2086681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8FDD-1A51-64BC-380D-37F126EBA173}"/>
              </a:ext>
            </a:extLst>
          </p:cNvPr>
          <p:cNvSpPr>
            <a:spLocks noGrp="1"/>
          </p:cNvSpPr>
          <p:nvPr>
            <p:ph type="title"/>
          </p:nvPr>
        </p:nvSpPr>
        <p:spPr/>
        <p:txBody>
          <a:bodyPr/>
          <a:lstStyle/>
          <a:p>
            <a:r>
              <a:rPr lang="en-US"/>
              <a:t>Timeline and Contribution</a:t>
            </a:r>
          </a:p>
        </p:txBody>
      </p:sp>
      <p:sp>
        <p:nvSpPr>
          <p:cNvPr id="10" name="TextBox 9">
            <a:extLst>
              <a:ext uri="{FF2B5EF4-FFF2-40B4-BE49-F238E27FC236}">
                <a16:creationId xmlns:a16="http://schemas.microsoft.com/office/drawing/2014/main" id="{B78A3552-C185-BDD4-9D3A-60B6AD21D299}"/>
              </a:ext>
            </a:extLst>
          </p:cNvPr>
          <p:cNvSpPr txBox="1"/>
          <p:nvPr/>
        </p:nvSpPr>
        <p:spPr>
          <a:xfrm>
            <a:off x="3602275" y="5896303"/>
            <a:ext cx="5164975" cy="369332"/>
          </a:xfrm>
          <a:prstGeom prst="rect">
            <a:avLst/>
          </a:prstGeom>
          <a:noFill/>
        </p:spPr>
        <p:txBody>
          <a:bodyPr wrap="square" rtlCol="0">
            <a:spAutoFit/>
          </a:bodyPr>
          <a:lstStyle/>
          <a:p>
            <a:r>
              <a:rPr lang="en-US"/>
              <a:t>Gantt chart showing timeline and team contributions</a:t>
            </a:r>
          </a:p>
        </p:txBody>
      </p:sp>
      <p:sp>
        <p:nvSpPr>
          <p:cNvPr id="11" name="TextBox 10">
            <a:extLst>
              <a:ext uri="{FF2B5EF4-FFF2-40B4-BE49-F238E27FC236}">
                <a16:creationId xmlns:a16="http://schemas.microsoft.com/office/drawing/2014/main" id="{74A09C7D-18A0-2519-4B1A-37517C17C78D}"/>
              </a:ext>
            </a:extLst>
          </p:cNvPr>
          <p:cNvSpPr txBox="1"/>
          <p:nvPr/>
        </p:nvSpPr>
        <p:spPr>
          <a:xfrm>
            <a:off x="6994358" y="3290500"/>
            <a:ext cx="641684" cy="276999"/>
          </a:xfrm>
          <a:prstGeom prst="rect">
            <a:avLst/>
          </a:prstGeom>
          <a:noFill/>
        </p:spPr>
        <p:txBody>
          <a:bodyPr wrap="square" rtlCol="0">
            <a:spAutoFit/>
          </a:bodyPr>
          <a:lstStyle/>
          <a:p>
            <a:r>
              <a:rPr lang="en-US" sz="1200"/>
              <a:t>Aston</a:t>
            </a:r>
          </a:p>
        </p:txBody>
      </p:sp>
      <p:pic>
        <p:nvPicPr>
          <p:cNvPr id="15" name="Content Placeholder 14" descr="A graph with multiple colors&#10;&#10;Description automatically generated with medium confidence">
            <a:extLst>
              <a:ext uri="{FF2B5EF4-FFF2-40B4-BE49-F238E27FC236}">
                <a16:creationId xmlns:a16="http://schemas.microsoft.com/office/drawing/2014/main" id="{42D7A474-BC3F-3561-81DB-B58AB411F22C}"/>
              </a:ext>
            </a:extLst>
          </p:cNvPr>
          <p:cNvPicPr>
            <a:picLocks noGrp="1" noChangeAspect="1"/>
          </p:cNvPicPr>
          <p:nvPr>
            <p:ph idx="1"/>
          </p:nvPr>
        </p:nvPicPr>
        <p:blipFill>
          <a:blip r:embed="rId2"/>
          <a:stretch>
            <a:fillRect/>
          </a:stretch>
        </p:blipFill>
        <p:spPr>
          <a:xfrm>
            <a:off x="196708" y="1870040"/>
            <a:ext cx="11798584" cy="3780209"/>
          </a:xfrm>
        </p:spPr>
      </p:pic>
    </p:spTree>
    <p:extLst>
      <p:ext uri="{BB962C8B-B14F-4D97-AF65-F5344CB8AC3E}">
        <p14:creationId xmlns:p14="http://schemas.microsoft.com/office/powerpoint/2010/main" val="734728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ACB3-33AC-6217-D309-C101CD34E2AB}"/>
              </a:ext>
            </a:extLst>
          </p:cNvPr>
          <p:cNvSpPr>
            <a:spLocks noGrp="1"/>
          </p:cNvSpPr>
          <p:nvPr>
            <p:ph type="title"/>
          </p:nvPr>
        </p:nvSpPr>
        <p:spPr/>
        <p:txBody>
          <a:bodyPr/>
          <a:lstStyle/>
          <a:p>
            <a:r>
              <a:rPr lang="en-US"/>
              <a:t>Pre-Amplifier</a:t>
            </a:r>
          </a:p>
        </p:txBody>
      </p:sp>
      <p:pic>
        <p:nvPicPr>
          <p:cNvPr id="4" name="图片 3" descr="图示, 示意图&#10;&#10;已自动生成说明">
            <a:extLst>
              <a:ext uri="{FF2B5EF4-FFF2-40B4-BE49-F238E27FC236}">
                <a16:creationId xmlns:a16="http://schemas.microsoft.com/office/drawing/2014/main" id="{1A07865C-EE9E-1EF3-3CF4-693E79E0E143}"/>
              </a:ext>
            </a:extLst>
          </p:cNvPr>
          <p:cNvPicPr>
            <a:picLocks noChangeAspect="1"/>
          </p:cNvPicPr>
          <p:nvPr/>
        </p:nvPicPr>
        <p:blipFill>
          <a:blip r:embed="rId2"/>
          <a:stretch>
            <a:fillRect/>
          </a:stretch>
        </p:blipFill>
        <p:spPr>
          <a:xfrm>
            <a:off x="722492" y="1813152"/>
            <a:ext cx="4960578" cy="3968750"/>
          </a:xfrm>
          <a:prstGeom prst="rect">
            <a:avLst/>
          </a:prstGeom>
        </p:spPr>
      </p:pic>
      <p:sp>
        <p:nvSpPr>
          <p:cNvPr id="3" name="文本框 1">
            <a:extLst>
              <a:ext uri="{FF2B5EF4-FFF2-40B4-BE49-F238E27FC236}">
                <a16:creationId xmlns:a16="http://schemas.microsoft.com/office/drawing/2014/main" id="{35DF38C0-8530-2909-CAAD-1626EEC703F2}"/>
              </a:ext>
            </a:extLst>
          </p:cNvPr>
          <p:cNvSpPr txBox="1"/>
          <p:nvPr/>
        </p:nvSpPr>
        <p:spPr>
          <a:xfrm>
            <a:off x="5987556" y="1812116"/>
            <a:ext cx="6081800" cy="369331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ea typeface="等线"/>
                <a:cs typeface="Calibri"/>
              </a:rPr>
              <a:t>In the real experiment, we choose amplifier LCM660</a:t>
            </a:r>
          </a:p>
          <a:p>
            <a:endParaRPr lang="zh-CN" altLang="en-US">
              <a:ea typeface="等线"/>
              <a:cs typeface="Calibri"/>
            </a:endParaRPr>
          </a:p>
          <a:p>
            <a:endParaRPr lang="zh-CN" altLang="en-US">
              <a:ea typeface="等线"/>
              <a:cs typeface="Calibri"/>
            </a:endParaRPr>
          </a:p>
          <a:p>
            <a:r>
              <a:rPr lang="zh-CN" altLang="en-US">
                <a:ea typeface="等线"/>
                <a:cs typeface="Calibri"/>
              </a:rPr>
              <a:t>The gain of this circuit can be derived:</a:t>
            </a:r>
            <a:endParaRPr lang="zh-CN">
              <a:ea typeface="等线"/>
              <a:cs typeface="Calibri"/>
            </a:endParaRPr>
          </a:p>
          <a:p>
            <a:endParaRPr lang="zh-CN" altLang="en-US">
              <a:ea typeface="等线"/>
              <a:cs typeface="Calibri"/>
            </a:endParaRPr>
          </a:p>
          <a:p>
            <a:r>
              <a:rPr lang="zh-CN" altLang="en-US">
                <a:ea typeface="等线"/>
                <a:cs typeface="Calibri"/>
              </a:rPr>
              <a:t>For example, if we want the gain=1500, we can choose:</a:t>
            </a:r>
            <a:endParaRPr lang="zh-CN"/>
          </a:p>
          <a:p>
            <a:pPr marL="342900" indent="-342900">
              <a:buAutoNum type="arabicPeriod"/>
            </a:pPr>
            <a:r>
              <a:rPr lang="zh-CN" altLang="en-US">
                <a:ea typeface="等线"/>
                <a:cs typeface="Calibri"/>
              </a:rPr>
              <a:t>R3=R5=47k ohm</a:t>
            </a:r>
          </a:p>
          <a:p>
            <a:pPr marL="342900" indent="-342900">
              <a:buAutoNum type="arabicPeriod"/>
            </a:pPr>
            <a:r>
              <a:rPr lang="zh-CN" altLang="en-US">
                <a:ea typeface="等线"/>
                <a:cs typeface="Calibri"/>
              </a:rPr>
              <a:t>R3=330k ohm</a:t>
            </a:r>
          </a:p>
          <a:p>
            <a:pPr marL="342900" indent="-342900">
              <a:buAutoNum type="arabicPeriod"/>
            </a:pPr>
            <a:r>
              <a:rPr lang="zh-CN" altLang="en-US">
                <a:ea typeface="等线"/>
                <a:cs typeface="Calibri"/>
              </a:rPr>
              <a:t>R5=220 ohm</a:t>
            </a:r>
          </a:p>
          <a:p>
            <a:endParaRPr lang="zh-CN" altLang="en-US">
              <a:ea typeface="等线"/>
              <a:cs typeface="Calibri"/>
            </a:endParaRPr>
          </a:p>
          <a:p>
            <a:r>
              <a:rPr lang="zh-CN" altLang="en-US">
                <a:ea typeface="等线"/>
                <a:cs typeface="Calibri"/>
              </a:rPr>
              <a:t>So the choice of resistors we use are:</a:t>
            </a:r>
          </a:p>
          <a:p>
            <a:r>
              <a:rPr lang="zh-CN" altLang="en-US">
                <a:ea typeface="等线"/>
                <a:cs typeface="Calibri"/>
              </a:rPr>
              <a:t>R1=R2=R9=R6=47k ohm, R3=R4=330k ohm, R5=R7=220 ohm</a:t>
            </a:r>
          </a:p>
          <a:p>
            <a:endParaRPr lang="zh-CN" altLang="en-US">
              <a:ea typeface="等线"/>
              <a:cs typeface="Calibri"/>
            </a:endParaRPr>
          </a:p>
        </p:txBody>
      </p:sp>
      <p:pic>
        <p:nvPicPr>
          <p:cNvPr id="6" name="图片 5" descr="文本, 白板&#10;&#10;已自动生成说明">
            <a:extLst>
              <a:ext uri="{FF2B5EF4-FFF2-40B4-BE49-F238E27FC236}">
                <a16:creationId xmlns:a16="http://schemas.microsoft.com/office/drawing/2014/main" id="{3D4FD4D9-E4CC-956C-F3E6-961C2BC18400}"/>
              </a:ext>
            </a:extLst>
          </p:cNvPr>
          <p:cNvPicPr>
            <a:picLocks noChangeAspect="1"/>
          </p:cNvPicPr>
          <p:nvPr/>
        </p:nvPicPr>
        <p:blipFill>
          <a:blip r:embed="rId3"/>
          <a:stretch>
            <a:fillRect/>
          </a:stretch>
        </p:blipFill>
        <p:spPr>
          <a:xfrm>
            <a:off x="9740900" y="2409825"/>
            <a:ext cx="1719263" cy="681038"/>
          </a:xfrm>
          <a:prstGeom prst="rect">
            <a:avLst/>
          </a:prstGeom>
        </p:spPr>
      </p:pic>
      <p:sp>
        <p:nvSpPr>
          <p:cNvPr id="5" name="TextBox 4">
            <a:extLst>
              <a:ext uri="{FF2B5EF4-FFF2-40B4-BE49-F238E27FC236}">
                <a16:creationId xmlns:a16="http://schemas.microsoft.com/office/drawing/2014/main" id="{EC0E4A5C-0A3E-DF77-488C-6F1E552C0A3C}"/>
              </a:ext>
            </a:extLst>
          </p:cNvPr>
          <p:cNvSpPr txBox="1"/>
          <p:nvPr/>
        </p:nvSpPr>
        <p:spPr>
          <a:xfrm>
            <a:off x="10401759" y="2533879"/>
            <a:ext cx="30296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cs typeface="Calibri"/>
              </a:rPr>
              <a:t>9</a:t>
            </a:r>
            <a:endParaRPr lang="en-US" sz="1000"/>
          </a:p>
        </p:txBody>
      </p:sp>
    </p:spTree>
    <p:extLst>
      <p:ext uri="{BB962C8B-B14F-4D97-AF65-F5344CB8AC3E}">
        <p14:creationId xmlns:p14="http://schemas.microsoft.com/office/powerpoint/2010/main" val="1050743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2E8637D-17DE-A96A-836D-707D0EE5CBB6}"/>
              </a:ext>
            </a:extLst>
          </p:cNvPr>
          <p:cNvSpPr>
            <a:spLocks noGrp="1"/>
          </p:cNvSpPr>
          <p:nvPr>
            <p:ph type="title"/>
          </p:nvPr>
        </p:nvSpPr>
        <p:spPr>
          <a:xfrm>
            <a:off x="797379" y="181429"/>
            <a:ext cx="10515600" cy="1325563"/>
          </a:xfrm>
        </p:spPr>
        <p:txBody>
          <a:bodyPr/>
          <a:lstStyle/>
          <a:p>
            <a:r>
              <a:rPr lang="en-US"/>
              <a:t>Pre-Amplifier</a:t>
            </a:r>
          </a:p>
        </p:txBody>
      </p:sp>
      <p:pic>
        <p:nvPicPr>
          <p:cNvPr id="7" name="图片 6" descr="电子设备的屏幕&#10;&#10;已自动生成说明">
            <a:extLst>
              <a:ext uri="{FF2B5EF4-FFF2-40B4-BE49-F238E27FC236}">
                <a16:creationId xmlns:a16="http://schemas.microsoft.com/office/drawing/2014/main" id="{7E8992A7-8828-25F3-1E4D-ABFC50358FB4}"/>
              </a:ext>
            </a:extLst>
          </p:cNvPr>
          <p:cNvPicPr>
            <a:picLocks noChangeAspect="1"/>
          </p:cNvPicPr>
          <p:nvPr/>
        </p:nvPicPr>
        <p:blipFill rotWithShape="1">
          <a:blip r:embed="rId2"/>
          <a:srcRect r="14552" b="10664"/>
          <a:stretch/>
        </p:blipFill>
        <p:spPr>
          <a:xfrm>
            <a:off x="6667500" y="3539218"/>
            <a:ext cx="5231948" cy="2874754"/>
          </a:xfrm>
          <a:prstGeom prst="rect">
            <a:avLst/>
          </a:prstGeom>
        </p:spPr>
      </p:pic>
      <p:sp>
        <p:nvSpPr>
          <p:cNvPr id="8" name="文本框 7">
            <a:extLst>
              <a:ext uri="{FF2B5EF4-FFF2-40B4-BE49-F238E27FC236}">
                <a16:creationId xmlns:a16="http://schemas.microsoft.com/office/drawing/2014/main" id="{AD09860F-18BE-1523-769D-8EFC71C0E4B4}"/>
              </a:ext>
            </a:extLst>
          </p:cNvPr>
          <p:cNvSpPr txBox="1"/>
          <p:nvPr/>
        </p:nvSpPr>
        <p:spPr>
          <a:xfrm>
            <a:off x="908277" y="1285874"/>
            <a:ext cx="510267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cs typeface="Calibri"/>
              </a:rPr>
              <a:t>When we testing the pre-amplifier circuit, we chose following parameters:</a:t>
            </a:r>
          </a:p>
          <a:p>
            <a:endParaRPr lang="zh-CN" altLang="en-US">
              <a:ea typeface="等线"/>
              <a:cs typeface="Calibri"/>
            </a:endParaRPr>
          </a:p>
          <a:p>
            <a:pPr marL="285750" indent="-285750">
              <a:buFont typeface="Arial"/>
              <a:buChar char="•"/>
            </a:pPr>
            <a:r>
              <a:rPr lang="zh-CN" altLang="en-US">
                <a:ea typeface="等线"/>
                <a:cs typeface="Calibri"/>
              </a:rPr>
              <a:t>Frequency of two signals=300Hz</a:t>
            </a:r>
          </a:p>
          <a:p>
            <a:pPr marL="285750" indent="-285750">
              <a:buFont typeface="Arial"/>
              <a:buChar char="•"/>
            </a:pPr>
            <a:r>
              <a:rPr lang="zh-CN" altLang="en-US">
                <a:ea typeface="等线"/>
                <a:cs typeface="Calibri"/>
              </a:rPr>
              <a:t>V1=20mV</a:t>
            </a:r>
          </a:p>
          <a:p>
            <a:pPr marL="285750" indent="-285750">
              <a:buFont typeface="Arial"/>
              <a:buChar char="•"/>
            </a:pPr>
            <a:r>
              <a:rPr lang="zh-CN" altLang="en-US">
                <a:ea typeface="等线"/>
                <a:cs typeface="Calibri"/>
              </a:rPr>
              <a:t>V2=22mV</a:t>
            </a:r>
          </a:p>
          <a:p>
            <a:endParaRPr lang="zh-CN" altLang="en-US">
              <a:ea typeface="等线"/>
              <a:cs typeface="Calibri"/>
            </a:endParaRPr>
          </a:p>
          <a:p>
            <a:r>
              <a:rPr lang="zh-CN" altLang="en-US">
                <a:ea typeface="等线"/>
                <a:cs typeface="Calibri"/>
              </a:rPr>
              <a:t>V2-V1=2mA with frequencies both 300Hz, which is going to simulate the electric signals across human being's skin. The result will be stable around 3.8V, which can be our desired output from the pre-amplifier.</a:t>
            </a:r>
          </a:p>
          <a:p>
            <a:endParaRPr lang="zh-CN" altLang="en-US">
              <a:ea typeface="等线"/>
              <a:cs typeface="Calibri"/>
            </a:endParaRPr>
          </a:p>
          <a:p>
            <a:r>
              <a:rPr lang="zh-CN" altLang="en-US">
                <a:ea typeface="等线"/>
                <a:cs typeface="Calibri"/>
              </a:rPr>
              <a:t>The Common Ratio Rejection Rate:</a:t>
            </a:r>
          </a:p>
          <a:p>
            <a:endParaRPr lang="zh-CN" altLang="en-US">
              <a:ea typeface="等线"/>
              <a:cs typeface="Calibri"/>
            </a:endParaRPr>
          </a:p>
        </p:txBody>
      </p:sp>
      <p:pic>
        <p:nvPicPr>
          <p:cNvPr id="9" name="图片 8" descr="图形用户界面&#10;&#10;已自动生成说明">
            <a:extLst>
              <a:ext uri="{FF2B5EF4-FFF2-40B4-BE49-F238E27FC236}">
                <a16:creationId xmlns:a16="http://schemas.microsoft.com/office/drawing/2014/main" id="{3451867C-8413-4B51-882C-74FB8A3A0EE5}"/>
              </a:ext>
            </a:extLst>
          </p:cNvPr>
          <p:cNvPicPr>
            <a:picLocks noChangeAspect="1"/>
          </p:cNvPicPr>
          <p:nvPr/>
        </p:nvPicPr>
        <p:blipFill rotWithShape="1">
          <a:blip r:embed="rId3"/>
          <a:srcRect l="11419" t="15585" r="26298" b="29767"/>
          <a:stretch/>
        </p:blipFill>
        <p:spPr>
          <a:xfrm>
            <a:off x="6836909" y="179716"/>
            <a:ext cx="4561814" cy="2980609"/>
          </a:xfrm>
          <a:prstGeom prst="rect">
            <a:avLst/>
          </a:prstGeom>
        </p:spPr>
      </p:pic>
      <p:pic>
        <p:nvPicPr>
          <p:cNvPr id="2" name="图片 1" descr="文本, 信件, 白板&#10;&#10;已自动生成说明">
            <a:extLst>
              <a:ext uri="{FF2B5EF4-FFF2-40B4-BE49-F238E27FC236}">
                <a16:creationId xmlns:a16="http://schemas.microsoft.com/office/drawing/2014/main" id="{BA1EA010-C590-9D42-F680-D3CF49B8BD5A}"/>
              </a:ext>
            </a:extLst>
          </p:cNvPr>
          <p:cNvPicPr>
            <a:picLocks noChangeAspect="1"/>
          </p:cNvPicPr>
          <p:nvPr/>
        </p:nvPicPr>
        <p:blipFill>
          <a:blip r:embed="rId4"/>
          <a:stretch>
            <a:fillRect/>
          </a:stretch>
        </p:blipFill>
        <p:spPr>
          <a:xfrm>
            <a:off x="2334305" y="5261202"/>
            <a:ext cx="2175783" cy="1309008"/>
          </a:xfrm>
          <a:prstGeom prst="rect">
            <a:avLst/>
          </a:prstGeom>
        </p:spPr>
      </p:pic>
    </p:spTree>
    <p:extLst>
      <p:ext uri="{BB962C8B-B14F-4D97-AF65-F5344CB8AC3E}">
        <p14:creationId xmlns:p14="http://schemas.microsoft.com/office/powerpoint/2010/main" val="1015463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DCF7D5-3C0A-2479-82A9-121E7725DA2E}"/>
              </a:ext>
            </a:extLst>
          </p:cNvPr>
          <p:cNvSpPr>
            <a:spLocks noGrp="1"/>
          </p:cNvSpPr>
          <p:nvPr>
            <p:ph type="title"/>
          </p:nvPr>
        </p:nvSpPr>
        <p:spPr>
          <a:xfrm>
            <a:off x="797379" y="181429"/>
            <a:ext cx="10515600" cy="1325563"/>
          </a:xfrm>
        </p:spPr>
        <p:txBody>
          <a:bodyPr/>
          <a:lstStyle/>
          <a:p>
            <a:r>
              <a:rPr lang="en-US"/>
              <a:t>Pre-Amplifier (DRL circuit).</a:t>
            </a:r>
          </a:p>
        </p:txBody>
      </p:sp>
      <p:pic>
        <p:nvPicPr>
          <p:cNvPr id="8" name="图片 7">
            <a:extLst>
              <a:ext uri="{FF2B5EF4-FFF2-40B4-BE49-F238E27FC236}">
                <a16:creationId xmlns:a16="http://schemas.microsoft.com/office/drawing/2014/main" id="{4B842B49-36AD-8A15-EC55-5D89EE0E0A20}"/>
              </a:ext>
            </a:extLst>
          </p:cNvPr>
          <p:cNvPicPr>
            <a:picLocks noChangeAspect="1"/>
          </p:cNvPicPr>
          <p:nvPr/>
        </p:nvPicPr>
        <p:blipFill>
          <a:blip r:embed="rId2"/>
          <a:stretch>
            <a:fillRect/>
          </a:stretch>
        </p:blipFill>
        <p:spPr>
          <a:xfrm>
            <a:off x="123825" y="1758950"/>
            <a:ext cx="6729412" cy="3538538"/>
          </a:xfrm>
          <a:prstGeom prst="rect">
            <a:avLst/>
          </a:prstGeom>
        </p:spPr>
      </p:pic>
      <p:sp>
        <p:nvSpPr>
          <p:cNvPr id="2" name="文本框 1">
            <a:extLst>
              <a:ext uri="{FF2B5EF4-FFF2-40B4-BE49-F238E27FC236}">
                <a16:creationId xmlns:a16="http://schemas.microsoft.com/office/drawing/2014/main" id="{DF3583FE-8B2C-1F35-FC57-5944B46C7545}"/>
              </a:ext>
            </a:extLst>
          </p:cNvPr>
          <p:cNvSpPr txBox="1"/>
          <p:nvPr/>
        </p:nvSpPr>
        <p:spPr>
          <a:xfrm>
            <a:off x="7260998" y="2102758"/>
            <a:ext cx="452913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tLang="zh-CN">
                <a:ea typeface="等线"/>
                <a:cs typeface="Arial"/>
              </a:rPr>
              <a:t>The use of DRL has been suggested to eliminate the interferences by active cancellation:</a:t>
            </a:r>
            <a:r>
              <a:rPr lang="zh-CN">
                <a:latin typeface="Arial"/>
                <a:ea typeface="等线"/>
                <a:cs typeface="Arial"/>
              </a:rPr>
              <a:t>​</a:t>
            </a:r>
          </a:p>
          <a:p>
            <a:endParaRPr lang="en-US" altLang="zh-CN">
              <a:ea typeface="等线"/>
              <a:cs typeface="Arial"/>
            </a:endParaRPr>
          </a:p>
          <a:p>
            <a:pPr marL="285750" indent="-285750">
              <a:buChar char="•"/>
            </a:pPr>
            <a:r>
              <a:rPr lang="en-US" altLang="zh-CN">
                <a:ea typeface="等线"/>
                <a:cs typeface="Arial"/>
              </a:rPr>
              <a:t>DRL circuit with full name: Driven Right Leg circuit, which is a circuit that drive the interference signals back to human body. </a:t>
            </a:r>
          </a:p>
          <a:p>
            <a:pPr marL="285750" indent="-285750">
              <a:buChar char="•"/>
            </a:pPr>
            <a:r>
              <a:rPr lang="zh-CN">
                <a:latin typeface="Arial"/>
                <a:ea typeface="等线"/>
                <a:cs typeface="Arial"/>
              </a:rPr>
              <a:t>​</a:t>
            </a:r>
            <a:r>
              <a:rPr lang="en-US" altLang="zh-CN">
                <a:latin typeface="Arial"/>
                <a:ea typeface="等线"/>
                <a:cs typeface="Arial"/>
              </a:rPr>
              <a:t>This circuit is not contained in our circuit.</a:t>
            </a:r>
            <a:endParaRPr lang="zh-CN">
              <a:latin typeface="Arial"/>
              <a:ea typeface="等线"/>
              <a:cs typeface="Arial"/>
            </a:endParaRPr>
          </a:p>
        </p:txBody>
      </p:sp>
    </p:spTree>
    <p:extLst>
      <p:ext uri="{BB962C8B-B14F-4D97-AF65-F5344CB8AC3E}">
        <p14:creationId xmlns:p14="http://schemas.microsoft.com/office/powerpoint/2010/main" val="3266699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Scenario W</vt:lpstr>
      <vt:lpstr>Introduction</vt:lpstr>
      <vt:lpstr>Contents</vt:lpstr>
      <vt:lpstr>System Block Diagram</vt:lpstr>
      <vt:lpstr>Battery and Op-Amps</vt:lpstr>
      <vt:lpstr>Timeline and Contribution</vt:lpstr>
      <vt:lpstr>Pre-Amplifier</vt:lpstr>
      <vt:lpstr>Pre-Amplifier</vt:lpstr>
      <vt:lpstr>Pre-Amplifier (DRL circuit).</vt:lpstr>
      <vt:lpstr>Bandpass Filter</vt:lpstr>
      <vt:lpstr>Testing Bandpass Filter</vt:lpstr>
      <vt:lpstr>Rectifier</vt:lpstr>
      <vt:lpstr>Integrator</vt:lpstr>
      <vt:lpstr>Testing Integrator</vt:lpstr>
      <vt:lpstr>Extra Amplifier</vt:lpstr>
      <vt:lpstr>Arduino and ADC</vt:lpstr>
      <vt:lpstr>Arduino and ADC</vt:lpstr>
      <vt:lpstr>Output (Buzzer)</vt:lpstr>
      <vt:lpstr>Output (Motor)</vt:lpstr>
      <vt:lpstr>Output (LEDs)</vt:lpstr>
      <vt:lpstr>Electrode Placement </vt:lpstr>
      <vt:lpstr>Power Calculations and Costs </vt:lpstr>
      <vt:lpstr>Costing Evaluation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Yuen, Nathan</dc:creator>
  <cp:revision>1</cp:revision>
  <dcterms:created xsi:type="dcterms:W3CDTF">2024-01-11T19:04:07Z</dcterms:created>
  <dcterms:modified xsi:type="dcterms:W3CDTF">2024-01-12T15:56:00Z</dcterms:modified>
</cp:coreProperties>
</file>